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sldIdLst>
    <p:sldId id="263" r:id="rId5"/>
    <p:sldId id="264" r:id="rId6"/>
    <p:sldId id="265" r:id="rId7"/>
    <p:sldId id="266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9" r:id="rId18"/>
    <p:sldId id="290" r:id="rId19"/>
    <p:sldId id="291" r:id="rId20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2966" userDrawn="1">
          <p15:clr>
            <a:srgbClr val="A4A3A4"/>
          </p15:clr>
        </p15:guide>
        <p15:guide id="3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243"/>
    <a:srgbClr val="EC285B"/>
    <a:srgbClr val="C20A3F"/>
    <a:srgbClr val="777A79"/>
    <a:srgbClr val="767978"/>
    <a:srgbClr val="F4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AB43B-B061-42A1-83C2-AB3A26017B66}" v="97" dt="2020-05-28T19:42:11.413"/>
    <p1510:client id="{57193EA8-201D-45EA-B6AC-D597B2953A1F}" v="41" dt="2020-05-28T22:31:17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3103"/>
  </p:normalViewPr>
  <p:slideViewPr>
    <p:cSldViewPr snapToGrid="0" showGuides="1">
      <p:cViewPr varScale="1">
        <p:scale>
          <a:sx n="43" d="100"/>
          <a:sy n="43" d="100"/>
        </p:scale>
        <p:origin x="1788" y="33"/>
      </p:cViewPr>
      <p:guideLst>
        <p:guide orient="horz" pos="3024"/>
        <p:guide pos="2966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ale, Shelagh" userId="9502f8e3-07a6-4084-88de-9648873dde08" providerId="ADAL" clId="{57193EA8-201D-45EA-B6AC-D597B2953A1F}"/>
    <pc:docChg chg="modSld">
      <pc:chgData name="Smale, Shelagh" userId="9502f8e3-07a6-4084-88de-9648873dde08" providerId="ADAL" clId="{57193EA8-201D-45EA-B6AC-D597B2953A1F}" dt="2020-05-28T22:31:17.160" v="67" actId="20577"/>
      <pc:docMkLst>
        <pc:docMk/>
      </pc:docMkLst>
      <pc:sldChg chg="modSp">
        <pc:chgData name="Smale, Shelagh" userId="9502f8e3-07a6-4084-88de-9648873dde08" providerId="ADAL" clId="{57193EA8-201D-45EA-B6AC-D597B2953A1F}" dt="2020-05-28T22:31:17.160" v="67" actId="20577"/>
        <pc:sldMkLst>
          <pc:docMk/>
          <pc:sldMk cId="574886177" sldId="263"/>
        </pc:sldMkLst>
        <pc:graphicFrameChg chg="mod">
          <ac:chgData name="Smale, Shelagh" userId="9502f8e3-07a6-4084-88de-9648873dde08" providerId="ADAL" clId="{57193EA8-201D-45EA-B6AC-D597B2953A1F}" dt="2020-05-28T22:31:17.160" v="67" actId="20577"/>
          <ac:graphicFrameMkLst>
            <pc:docMk/>
            <pc:sldMk cId="574886177" sldId="263"/>
            <ac:graphicFrameMk id="8" creationId="{F166FAFB-6FE9-4814-9AD0-D7B0C3856480}"/>
          </ac:graphicFrameMkLst>
        </pc:graphicFrameChg>
      </pc:sldChg>
      <pc:sldChg chg="modSp">
        <pc:chgData name="Smale, Shelagh" userId="9502f8e3-07a6-4084-88de-9648873dde08" providerId="ADAL" clId="{57193EA8-201D-45EA-B6AC-D597B2953A1F}" dt="2020-05-28T19:49:50.534" v="0" actId="113"/>
        <pc:sldMkLst>
          <pc:docMk/>
          <pc:sldMk cId="762517632" sldId="264"/>
        </pc:sldMkLst>
        <pc:spChg chg="mod">
          <ac:chgData name="Smale, Shelagh" userId="9502f8e3-07a6-4084-88de-9648873dde08" providerId="ADAL" clId="{57193EA8-201D-45EA-B6AC-D597B2953A1F}" dt="2020-05-28T19:49:50.534" v="0" actId="113"/>
          <ac:spMkLst>
            <pc:docMk/>
            <pc:sldMk cId="762517632" sldId="264"/>
            <ac:spMk id="92" creationId="{1CA7FAE2-044F-417B-A34A-5467EA3CC650}"/>
          </ac:spMkLst>
        </pc:spChg>
      </pc:sldChg>
      <pc:sldChg chg="modSp">
        <pc:chgData name="Smale, Shelagh" userId="9502f8e3-07a6-4084-88de-9648873dde08" providerId="ADAL" clId="{57193EA8-201D-45EA-B6AC-D597B2953A1F}" dt="2020-05-28T19:50:10.135" v="1" actId="113"/>
        <pc:sldMkLst>
          <pc:docMk/>
          <pc:sldMk cId="2793893" sldId="281"/>
        </pc:sldMkLst>
        <pc:spChg chg="mod">
          <ac:chgData name="Smale, Shelagh" userId="9502f8e3-07a6-4084-88de-9648873dde08" providerId="ADAL" clId="{57193EA8-201D-45EA-B6AC-D597B2953A1F}" dt="2020-05-28T19:50:10.135" v="1" actId="113"/>
          <ac:spMkLst>
            <pc:docMk/>
            <pc:sldMk cId="2793893" sldId="281"/>
            <ac:spMk id="92" creationId="{1CA7FAE2-044F-417B-A34A-5467EA3CC650}"/>
          </ac:spMkLst>
        </pc:spChg>
      </pc:sldChg>
      <pc:sldChg chg="modSp">
        <pc:chgData name="Smale, Shelagh" userId="9502f8e3-07a6-4084-88de-9648873dde08" providerId="ADAL" clId="{57193EA8-201D-45EA-B6AC-D597B2953A1F}" dt="2020-05-28T19:50:54.843" v="4" actId="6549"/>
        <pc:sldMkLst>
          <pc:docMk/>
          <pc:sldMk cId="1525704381" sldId="283"/>
        </pc:sldMkLst>
        <pc:spChg chg="mod">
          <ac:chgData name="Smale, Shelagh" userId="9502f8e3-07a6-4084-88de-9648873dde08" providerId="ADAL" clId="{57193EA8-201D-45EA-B6AC-D597B2953A1F}" dt="2020-05-28T19:50:54.843" v="4" actId="6549"/>
          <ac:spMkLst>
            <pc:docMk/>
            <pc:sldMk cId="1525704381" sldId="283"/>
            <ac:spMk id="92" creationId="{1CA7FAE2-044F-417B-A34A-5467EA3CC650}"/>
          </ac:spMkLst>
        </pc:spChg>
      </pc:sldChg>
      <pc:sldChg chg="modSp">
        <pc:chgData name="Smale, Shelagh" userId="9502f8e3-07a6-4084-88de-9648873dde08" providerId="ADAL" clId="{57193EA8-201D-45EA-B6AC-D597B2953A1F}" dt="2020-05-28T19:58:28.297" v="10" actId="14100"/>
        <pc:sldMkLst>
          <pc:docMk/>
          <pc:sldMk cId="581685561" sldId="286"/>
        </pc:sldMkLst>
        <pc:spChg chg="mod">
          <ac:chgData name="Smale, Shelagh" userId="9502f8e3-07a6-4084-88de-9648873dde08" providerId="ADAL" clId="{57193EA8-201D-45EA-B6AC-D597B2953A1F}" dt="2020-05-28T19:58:28.297" v="10" actId="14100"/>
          <ac:spMkLst>
            <pc:docMk/>
            <pc:sldMk cId="581685561" sldId="286"/>
            <ac:spMk id="92" creationId="{1CA7FAE2-044F-417B-A34A-5467EA3CC650}"/>
          </ac:spMkLst>
        </pc:spChg>
      </pc:sldChg>
      <pc:sldChg chg="modSp">
        <pc:chgData name="Smale, Shelagh" userId="9502f8e3-07a6-4084-88de-9648873dde08" providerId="ADAL" clId="{57193EA8-201D-45EA-B6AC-D597B2953A1F}" dt="2020-05-28T22:31:00.013" v="54" actId="6549"/>
        <pc:sldMkLst>
          <pc:docMk/>
          <pc:sldMk cId="533871963" sldId="289"/>
        </pc:sldMkLst>
        <pc:spChg chg="mod">
          <ac:chgData name="Smale, Shelagh" userId="9502f8e3-07a6-4084-88de-9648873dde08" providerId="ADAL" clId="{57193EA8-201D-45EA-B6AC-D597B2953A1F}" dt="2020-05-28T22:31:00.013" v="54" actId="6549"/>
          <ac:spMkLst>
            <pc:docMk/>
            <pc:sldMk cId="533871963" sldId="289"/>
            <ac:spMk id="63" creationId="{3016082E-DFF1-4B96-A3D0-6D6AC7CCED8F}"/>
          </ac:spMkLst>
        </pc:spChg>
        <pc:spChg chg="mod">
          <ac:chgData name="Smale, Shelagh" userId="9502f8e3-07a6-4084-88de-9648873dde08" providerId="ADAL" clId="{57193EA8-201D-45EA-B6AC-D597B2953A1F}" dt="2020-05-28T19:58:51.510" v="12" actId="6549"/>
          <ac:spMkLst>
            <pc:docMk/>
            <pc:sldMk cId="533871963" sldId="289"/>
            <ac:spMk id="92" creationId="{1CA7FAE2-044F-417B-A34A-5467EA3CC65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6D4C7B-76CD-4979-A805-D70C2D257332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F3A1B83-BFA4-4639-A964-6ADDD6ED4FD6}">
      <dgm:prSet phldrT="[Text]"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Entrance</a:t>
          </a:r>
          <a:endParaRPr lang="en-GB" sz="1400" dirty="0">
            <a:solidFill>
              <a:srgbClr val="767978"/>
            </a:solidFill>
            <a:latin typeface="Graphik Regular" panose="020B0503030202060203" pitchFamily="34" charset="0"/>
          </a:endParaRPr>
        </a:p>
      </dgm:t>
    </dgm:pt>
    <dgm:pt modelId="{18D732AF-D74D-412A-9886-F594DFE4E8E9}" type="parTrans" cxnId="{3CD3FB15-A6D9-4093-9EFB-4F638E3FD512}">
      <dgm:prSet/>
      <dgm:spPr/>
      <dgm:t>
        <a:bodyPr/>
        <a:lstStyle/>
        <a:p>
          <a:endParaRPr lang="en-GB" sz="1400"/>
        </a:p>
      </dgm:t>
    </dgm:pt>
    <dgm:pt modelId="{22B80992-7B5B-4961-8089-9F530D871AB6}" type="sibTrans" cxnId="{3CD3FB15-A6D9-4093-9EFB-4F638E3FD512}">
      <dgm:prSet/>
      <dgm:spPr/>
      <dgm:t>
        <a:bodyPr/>
        <a:lstStyle/>
        <a:p>
          <a:endParaRPr lang="en-GB" sz="1400"/>
        </a:p>
      </dgm:t>
    </dgm:pt>
    <dgm:pt modelId="{58F0F78D-7438-4CCD-B3CB-A30E4F99537C}">
      <dgm:prSet phldrT="[Text]" custT="1"/>
      <dgm:spPr>
        <a:noFill/>
        <a:ln w="28575">
          <a:solidFill>
            <a:srgbClr val="767978"/>
          </a:solidFill>
        </a:ln>
      </dgm:spPr>
      <dgm:t>
        <a:bodyPr/>
        <a:lstStyle/>
        <a:p>
          <a:pPr>
            <a:buFontTx/>
            <a:buChar char="-"/>
          </a:pPr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Reception &amp; lobby</a:t>
          </a:r>
          <a:endParaRPr lang="en-GB" sz="1400" dirty="0">
            <a:solidFill>
              <a:srgbClr val="767978"/>
            </a:solidFill>
            <a:latin typeface="Graphik Regular" panose="020B0503030202060203" pitchFamily="34" charset="0"/>
          </a:endParaRPr>
        </a:p>
      </dgm:t>
    </dgm:pt>
    <dgm:pt modelId="{1231956B-2DD2-4B24-8C5D-21A99ECCBE2D}" type="parTrans" cxnId="{199D3757-1A6A-4D02-9B9A-440C974810F5}">
      <dgm:prSet/>
      <dgm:spPr/>
      <dgm:t>
        <a:bodyPr/>
        <a:lstStyle/>
        <a:p>
          <a:endParaRPr lang="en-GB" sz="1400"/>
        </a:p>
      </dgm:t>
    </dgm:pt>
    <dgm:pt modelId="{95D621BB-6EBA-4EF3-8844-78402791DFF4}" type="sibTrans" cxnId="{199D3757-1A6A-4D02-9B9A-440C974810F5}">
      <dgm:prSet/>
      <dgm:spPr/>
      <dgm:t>
        <a:bodyPr/>
        <a:lstStyle/>
        <a:p>
          <a:endParaRPr lang="en-GB" sz="1400"/>
        </a:p>
      </dgm:t>
    </dgm:pt>
    <dgm:pt modelId="{F81ECA89-D488-459C-A166-2CCD7506D9A5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Luggage room</a:t>
          </a:r>
        </a:p>
      </dgm:t>
    </dgm:pt>
    <dgm:pt modelId="{968F349C-A1E3-4C71-BE5C-369D8975B8CB}" type="parTrans" cxnId="{B109C7BD-4866-4DBD-823B-A9A6A6F450F9}">
      <dgm:prSet/>
      <dgm:spPr/>
      <dgm:t>
        <a:bodyPr/>
        <a:lstStyle/>
        <a:p>
          <a:endParaRPr lang="en-GB" sz="1400"/>
        </a:p>
      </dgm:t>
    </dgm:pt>
    <dgm:pt modelId="{E441C269-167A-43AE-9848-941915222627}" type="sibTrans" cxnId="{B109C7BD-4866-4DBD-823B-A9A6A6F450F9}">
      <dgm:prSet/>
      <dgm:spPr/>
      <dgm:t>
        <a:bodyPr/>
        <a:lstStyle/>
        <a:p>
          <a:endParaRPr lang="en-GB" sz="1400"/>
        </a:p>
      </dgm:t>
    </dgm:pt>
    <dgm:pt modelId="{13206CA0-0903-4741-8C48-806F39E39873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Public washrooms</a:t>
          </a:r>
        </a:p>
      </dgm:t>
    </dgm:pt>
    <dgm:pt modelId="{74695F48-1EFD-42F4-9A81-7809429B1198}" type="parTrans" cxnId="{D5DB0C9B-B00D-4E8B-BACB-5C4D5E901554}">
      <dgm:prSet/>
      <dgm:spPr/>
      <dgm:t>
        <a:bodyPr/>
        <a:lstStyle/>
        <a:p>
          <a:endParaRPr lang="en-GB" sz="1400"/>
        </a:p>
      </dgm:t>
    </dgm:pt>
    <dgm:pt modelId="{A883FEFF-8237-4E7A-B9FF-15FF2D1EEC03}" type="sibTrans" cxnId="{D5DB0C9B-B00D-4E8B-BACB-5C4D5E901554}">
      <dgm:prSet/>
      <dgm:spPr/>
      <dgm:t>
        <a:bodyPr/>
        <a:lstStyle/>
        <a:p>
          <a:endParaRPr lang="en-GB" sz="1400"/>
        </a:p>
      </dgm:t>
    </dgm:pt>
    <dgm:pt modelId="{F9FC0C83-9FB9-48A2-8A87-046F113FF741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Guest room</a:t>
          </a:r>
        </a:p>
      </dgm:t>
    </dgm:pt>
    <dgm:pt modelId="{DE52B801-B764-4EE3-BE75-A60E727859D2}" type="parTrans" cxnId="{8F90DF56-E5CD-4D54-A77B-59D2C1D238D3}">
      <dgm:prSet/>
      <dgm:spPr/>
      <dgm:t>
        <a:bodyPr/>
        <a:lstStyle/>
        <a:p>
          <a:endParaRPr lang="en-GB" sz="1400"/>
        </a:p>
      </dgm:t>
    </dgm:pt>
    <dgm:pt modelId="{0793F389-50BC-4D29-B4F5-8A63401B923B}" type="sibTrans" cxnId="{8F90DF56-E5CD-4D54-A77B-59D2C1D238D3}">
      <dgm:prSet/>
      <dgm:spPr/>
      <dgm:t>
        <a:bodyPr/>
        <a:lstStyle/>
        <a:p>
          <a:endParaRPr lang="en-GB" sz="1400"/>
        </a:p>
      </dgm:t>
    </dgm:pt>
    <dgm:pt modelId="{81A8CCFA-14DC-4629-86E6-3941CE9AA42E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Kitchen</a:t>
          </a:r>
        </a:p>
      </dgm:t>
    </dgm:pt>
    <dgm:pt modelId="{76417A6F-8058-4247-8C57-ADD5C68E4A50}" type="parTrans" cxnId="{620337D0-BAAA-4046-B7EA-21E9C930E066}">
      <dgm:prSet/>
      <dgm:spPr/>
      <dgm:t>
        <a:bodyPr/>
        <a:lstStyle/>
        <a:p>
          <a:endParaRPr lang="en-GB" sz="1400"/>
        </a:p>
      </dgm:t>
    </dgm:pt>
    <dgm:pt modelId="{BBF3CD4B-F4CB-468A-9FAC-3AB7B8304EA3}" type="sibTrans" cxnId="{620337D0-BAAA-4046-B7EA-21E9C930E066}">
      <dgm:prSet/>
      <dgm:spPr/>
      <dgm:t>
        <a:bodyPr/>
        <a:lstStyle/>
        <a:p>
          <a:endParaRPr lang="en-GB" sz="1400"/>
        </a:p>
      </dgm:t>
    </dgm:pt>
    <dgm:pt modelId="{C0B887CE-502A-42B3-B029-EB077257D54B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Restaurant &amp; bar</a:t>
          </a:r>
        </a:p>
      </dgm:t>
    </dgm:pt>
    <dgm:pt modelId="{AEA485F1-B325-4D0B-9C69-300F3FCB084E}" type="parTrans" cxnId="{F19FCBC4-43A7-4B8E-BAD5-8DBB5231E6F8}">
      <dgm:prSet/>
      <dgm:spPr/>
      <dgm:t>
        <a:bodyPr/>
        <a:lstStyle/>
        <a:p>
          <a:endParaRPr lang="en-GB" sz="1400"/>
        </a:p>
      </dgm:t>
    </dgm:pt>
    <dgm:pt modelId="{C8E2DAC9-C5A7-41DF-9BF5-8E334292F366}" type="sibTrans" cxnId="{F19FCBC4-43A7-4B8E-BAD5-8DBB5231E6F8}">
      <dgm:prSet/>
      <dgm:spPr/>
      <dgm:t>
        <a:bodyPr/>
        <a:lstStyle/>
        <a:p>
          <a:endParaRPr lang="en-GB" sz="1400"/>
        </a:p>
      </dgm:t>
    </dgm:pt>
    <dgm:pt modelId="{561DCF47-A1C7-4F2D-9829-DA8416CC50E4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Fitness area</a:t>
          </a:r>
        </a:p>
      </dgm:t>
    </dgm:pt>
    <dgm:pt modelId="{B39170C5-FCDF-426B-A1F3-CDF6EDAC766D}" type="parTrans" cxnId="{09422CA0-05C2-434A-8AF5-775CF12B3A95}">
      <dgm:prSet/>
      <dgm:spPr/>
      <dgm:t>
        <a:bodyPr/>
        <a:lstStyle/>
        <a:p>
          <a:endParaRPr lang="en-GB" sz="1400"/>
        </a:p>
      </dgm:t>
    </dgm:pt>
    <dgm:pt modelId="{E46FB953-7E14-4FF4-932F-55B214B023BF}" type="sibTrans" cxnId="{09422CA0-05C2-434A-8AF5-775CF12B3A95}">
      <dgm:prSet/>
      <dgm:spPr/>
      <dgm:t>
        <a:bodyPr/>
        <a:lstStyle/>
        <a:p>
          <a:endParaRPr lang="en-GB" sz="1400"/>
        </a:p>
      </dgm:t>
    </dgm:pt>
    <dgm:pt modelId="{623F5365-96A5-4410-A97D-1B7973BEF0FF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Pool area</a:t>
          </a:r>
        </a:p>
      </dgm:t>
    </dgm:pt>
    <dgm:pt modelId="{4B3A70A5-C06D-4831-ABC8-CC1FDEA93014}" type="parTrans" cxnId="{24F58D57-C02A-4B04-B33D-ED18AC04E459}">
      <dgm:prSet/>
      <dgm:spPr/>
      <dgm:t>
        <a:bodyPr/>
        <a:lstStyle/>
        <a:p>
          <a:endParaRPr lang="en-GB" sz="1400"/>
        </a:p>
      </dgm:t>
    </dgm:pt>
    <dgm:pt modelId="{BE26C9A0-B212-46A2-9BE4-652E2B16BE30}" type="sibTrans" cxnId="{24F58D57-C02A-4B04-B33D-ED18AC04E459}">
      <dgm:prSet/>
      <dgm:spPr/>
      <dgm:t>
        <a:bodyPr/>
        <a:lstStyle/>
        <a:p>
          <a:endParaRPr lang="en-GB" sz="1400"/>
        </a:p>
      </dgm:t>
    </dgm:pt>
    <dgm:pt modelId="{1EAFB42D-BBCF-4B33-ACF6-D97D670F7CEA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Kids club</a:t>
          </a:r>
        </a:p>
      </dgm:t>
    </dgm:pt>
    <dgm:pt modelId="{722347B2-EC2E-4E34-9BD4-551C67CA268B}" type="parTrans" cxnId="{82128ECD-7517-4A5C-B1ED-E8A82D6395FD}">
      <dgm:prSet/>
      <dgm:spPr/>
      <dgm:t>
        <a:bodyPr/>
        <a:lstStyle/>
        <a:p>
          <a:endParaRPr lang="en-GB" sz="1400"/>
        </a:p>
      </dgm:t>
    </dgm:pt>
    <dgm:pt modelId="{1B201987-FD3F-444D-870C-FF586C0121F8}" type="sibTrans" cxnId="{82128ECD-7517-4A5C-B1ED-E8A82D6395FD}">
      <dgm:prSet/>
      <dgm:spPr/>
      <dgm:t>
        <a:bodyPr/>
        <a:lstStyle/>
        <a:p>
          <a:endParaRPr lang="en-GB" sz="1400"/>
        </a:p>
      </dgm:t>
    </dgm:pt>
    <dgm:pt modelId="{62D869CB-AEC6-4433-B777-9D41F7EDE3B7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Conference / Meeting room</a:t>
          </a:r>
        </a:p>
      </dgm:t>
    </dgm:pt>
    <dgm:pt modelId="{2F1431AF-A235-4D8E-8292-5CF40ACF1DCE}" type="parTrans" cxnId="{B5AF41BE-DDA8-4373-BF5A-03B7F83D1006}">
      <dgm:prSet/>
      <dgm:spPr/>
      <dgm:t>
        <a:bodyPr/>
        <a:lstStyle/>
        <a:p>
          <a:endParaRPr lang="en-GB" sz="1400"/>
        </a:p>
      </dgm:t>
    </dgm:pt>
    <dgm:pt modelId="{E650EC89-E534-453E-804B-0B8A78FCE86E}" type="sibTrans" cxnId="{B5AF41BE-DDA8-4373-BF5A-03B7F83D1006}">
      <dgm:prSet/>
      <dgm:spPr/>
      <dgm:t>
        <a:bodyPr/>
        <a:lstStyle/>
        <a:p>
          <a:endParaRPr lang="en-GB" sz="1400"/>
        </a:p>
      </dgm:t>
    </dgm:pt>
    <dgm:pt modelId="{3875C247-8540-4253-AD11-8617E31D28DB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Club lounge</a:t>
          </a:r>
        </a:p>
      </dgm:t>
    </dgm:pt>
    <dgm:pt modelId="{64389D7D-E310-44CF-94D3-3DF0E79588D8}" type="parTrans" cxnId="{3245039D-BBA9-4520-9C26-2A020FB1804E}">
      <dgm:prSet/>
      <dgm:spPr/>
      <dgm:t>
        <a:bodyPr/>
        <a:lstStyle/>
        <a:p>
          <a:endParaRPr lang="en-GB" sz="1400"/>
        </a:p>
      </dgm:t>
    </dgm:pt>
    <dgm:pt modelId="{A89250E5-D25F-4A7F-B859-F9BEEAEB0601}" type="sibTrans" cxnId="{3245039D-BBA9-4520-9C26-2A020FB1804E}">
      <dgm:prSet/>
      <dgm:spPr/>
      <dgm:t>
        <a:bodyPr/>
        <a:lstStyle/>
        <a:p>
          <a:endParaRPr lang="en-GB" sz="1400"/>
        </a:p>
      </dgm:t>
    </dgm:pt>
    <dgm:pt modelId="{04E6AA5D-B4CD-4835-918F-760B6EFE18FD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Colleague facilities</a:t>
          </a:r>
        </a:p>
      </dgm:t>
    </dgm:pt>
    <dgm:pt modelId="{EC21E507-1E6C-4AB5-AA10-FC94AEFFC896}" type="parTrans" cxnId="{8359500B-53A5-4D86-9CA7-A39F87D5BB9B}">
      <dgm:prSet/>
      <dgm:spPr/>
      <dgm:t>
        <a:bodyPr/>
        <a:lstStyle/>
        <a:p>
          <a:endParaRPr lang="en-GB" sz="1400"/>
        </a:p>
      </dgm:t>
    </dgm:pt>
    <dgm:pt modelId="{4301B3F9-12C4-47C1-9E29-958C61CC4412}" type="sibTrans" cxnId="{8359500B-53A5-4D86-9CA7-A39F87D5BB9B}">
      <dgm:prSet/>
      <dgm:spPr/>
      <dgm:t>
        <a:bodyPr/>
        <a:lstStyle/>
        <a:p>
          <a:endParaRPr lang="en-GB" sz="1400"/>
        </a:p>
      </dgm:t>
    </dgm:pt>
    <dgm:pt modelId="{B93357CA-11F3-47FE-883C-91CA29BF4952}">
      <dgm:prSet custT="1"/>
      <dgm:spPr>
        <a:noFill/>
        <a:ln w="28575">
          <a:solidFill>
            <a:srgbClr val="767978"/>
          </a:solidFill>
        </a:ln>
      </dgm:spPr>
      <dgm:t>
        <a:bodyPr/>
        <a:lstStyle/>
        <a:p>
          <a:r>
            <a:rPr lang="en-US" sz="1400" dirty="0">
              <a:solidFill>
                <a:srgbClr val="767978"/>
              </a:solidFill>
              <a:latin typeface="Graphik Regular" panose="020B0503030202060203" pitchFamily="34" charset="0"/>
            </a:rPr>
            <a:t>Laundry</a:t>
          </a:r>
        </a:p>
      </dgm:t>
    </dgm:pt>
    <dgm:pt modelId="{D939BF6B-0F77-4D5E-8B17-0E401D58C67D}" type="parTrans" cxnId="{312B5531-D6D3-474B-85B5-2E17F8D89645}">
      <dgm:prSet/>
      <dgm:spPr/>
      <dgm:t>
        <a:bodyPr/>
        <a:lstStyle/>
        <a:p>
          <a:endParaRPr lang="en-GB" sz="1400"/>
        </a:p>
      </dgm:t>
    </dgm:pt>
    <dgm:pt modelId="{75615DE1-172E-471D-97B8-F7A181CCBF46}" type="sibTrans" cxnId="{312B5531-D6D3-474B-85B5-2E17F8D89645}">
      <dgm:prSet/>
      <dgm:spPr/>
      <dgm:t>
        <a:bodyPr/>
        <a:lstStyle/>
        <a:p>
          <a:endParaRPr lang="en-GB" sz="1400"/>
        </a:p>
      </dgm:t>
    </dgm:pt>
    <dgm:pt modelId="{0D393CA8-178B-E74C-936C-828328FE3D60}">
      <dgm:prSet custT="1"/>
      <dgm:spPr>
        <a:noFill/>
        <a:ln w="19050">
          <a:solidFill>
            <a:srgbClr val="777A79"/>
          </a:solidFill>
        </a:ln>
      </dgm:spPr>
      <dgm:t>
        <a:bodyPr/>
        <a:lstStyle/>
        <a:p>
          <a:r>
            <a:rPr lang="nl-NL" sz="1400" dirty="0">
              <a:solidFill>
                <a:srgbClr val="777A79"/>
              </a:solidFill>
            </a:rPr>
            <a:t>Spa treatment room</a:t>
          </a:r>
        </a:p>
      </dgm:t>
    </dgm:pt>
    <dgm:pt modelId="{4C8F7A07-A822-7A47-A26F-A156D026674A}" type="parTrans" cxnId="{BC053DC1-323C-6F4B-8708-0D80B05317E5}">
      <dgm:prSet/>
      <dgm:spPr/>
      <dgm:t>
        <a:bodyPr/>
        <a:lstStyle/>
        <a:p>
          <a:endParaRPr lang="nl-NL"/>
        </a:p>
      </dgm:t>
    </dgm:pt>
    <dgm:pt modelId="{375448AE-6555-1F43-B2C1-F1BFBD53C780}" type="sibTrans" cxnId="{BC053DC1-323C-6F4B-8708-0D80B05317E5}">
      <dgm:prSet/>
      <dgm:spPr/>
      <dgm:t>
        <a:bodyPr/>
        <a:lstStyle/>
        <a:p>
          <a:endParaRPr lang="nl-NL"/>
        </a:p>
      </dgm:t>
    </dgm:pt>
    <dgm:pt modelId="{5D4F6389-EB67-49D3-85F1-BF31D206733B}" type="pres">
      <dgm:prSet presAssocID="{C26D4C7B-76CD-4979-A805-D70C2D257332}" presName="diagram" presStyleCnt="0">
        <dgm:presLayoutVars>
          <dgm:dir/>
          <dgm:resizeHandles val="exact"/>
        </dgm:presLayoutVars>
      </dgm:prSet>
      <dgm:spPr/>
    </dgm:pt>
    <dgm:pt modelId="{E81DB692-93AC-456C-A790-07EAE4B78FB8}" type="pres">
      <dgm:prSet presAssocID="{7F3A1B83-BFA4-4639-A964-6ADDD6ED4FD6}" presName="node" presStyleLbl="node1" presStyleIdx="0" presStyleCnt="15">
        <dgm:presLayoutVars>
          <dgm:bulletEnabled val="1"/>
        </dgm:presLayoutVars>
      </dgm:prSet>
      <dgm:spPr/>
    </dgm:pt>
    <dgm:pt modelId="{4E1535B2-DD09-4F02-8A50-014A8245FA5C}" type="pres">
      <dgm:prSet presAssocID="{22B80992-7B5B-4961-8089-9F530D871AB6}" presName="sibTrans" presStyleCnt="0"/>
      <dgm:spPr/>
    </dgm:pt>
    <dgm:pt modelId="{6EB615C5-2916-4819-9D00-BD7E00E67B3B}" type="pres">
      <dgm:prSet presAssocID="{58F0F78D-7438-4CCD-B3CB-A30E4F99537C}" presName="node" presStyleLbl="node1" presStyleIdx="1" presStyleCnt="15">
        <dgm:presLayoutVars>
          <dgm:bulletEnabled val="1"/>
        </dgm:presLayoutVars>
      </dgm:prSet>
      <dgm:spPr/>
    </dgm:pt>
    <dgm:pt modelId="{3F5A3CD2-2650-469C-92F1-78F08D1B3F6C}" type="pres">
      <dgm:prSet presAssocID="{95D621BB-6EBA-4EF3-8844-78402791DFF4}" presName="sibTrans" presStyleCnt="0"/>
      <dgm:spPr/>
    </dgm:pt>
    <dgm:pt modelId="{C66A4058-CE3A-401F-A1B9-D3326270D24E}" type="pres">
      <dgm:prSet presAssocID="{F81ECA89-D488-459C-A166-2CCD7506D9A5}" presName="node" presStyleLbl="node1" presStyleIdx="2" presStyleCnt="15">
        <dgm:presLayoutVars>
          <dgm:bulletEnabled val="1"/>
        </dgm:presLayoutVars>
      </dgm:prSet>
      <dgm:spPr/>
    </dgm:pt>
    <dgm:pt modelId="{985E014A-CF4D-4C95-A376-6DFE25566D0F}" type="pres">
      <dgm:prSet presAssocID="{E441C269-167A-43AE-9848-941915222627}" presName="sibTrans" presStyleCnt="0"/>
      <dgm:spPr/>
    </dgm:pt>
    <dgm:pt modelId="{FC462F34-8CE8-4B6C-9E3E-7FAF3B139126}" type="pres">
      <dgm:prSet presAssocID="{13206CA0-0903-4741-8C48-806F39E39873}" presName="node" presStyleLbl="node1" presStyleIdx="3" presStyleCnt="15">
        <dgm:presLayoutVars>
          <dgm:bulletEnabled val="1"/>
        </dgm:presLayoutVars>
      </dgm:prSet>
      <dgm:spPr/>
    </dgm:pt>
    <dgm:pt modelId="{A2413A3B-1DB6-4612-BFD3-B2F58C6CEC95}" type="pres">
      <dgm:prSet presAssocID="{A883FEFF-8237-4E7A-B9FF-15FF2D1EEC03}" presName="sibTrans" presStyleCnt="0"/>
      <dgm:spPr/>
    </dgm:pt>
    <dgm:pt modelId="{11AC7D7A-72B6-4B8D-AC89-EBDECB63B506}" type="pres">
      <dgm:prSet presAssocID="{F9FC0C83-9FB9-48A2-8A87-046F113FF741}" presName="node" presStyleLbl="node1" presStyleIdx="4" presStyleCnt="15">
        <dgm:presLayoutVars>
          <dgm:bulletEnabled val="1"/>
        </dgm:presLayoutVars>
      </dgm:prSet>
      <dgm:spPr/>
    </dgm:pt>
    <dgm:pt modelId="{B2C8F48B-563D-4F4C-8321-F50D9BF28CF3}" type="pres">
      <dgm:prSet presAssocID="{0793F389-50BC-4D29-B4F5-8A63401B923B}" presName="sibTrans" presStyleCnt="0"/>
      <dgm:spPr/>
    </dgm:pt>
    <dgm:pt modelId="{A105B83C-63FB-4A4B-9FAC-35234FCF6EA5}" type="pres">
      <dgm:prSet presAssocID="{81A8CCFA-14DC-4629-86E6-3941CE9AA42E}" presName="node" presStyleLbl="node1" presStyleIdx="5" presStyleCnt="15">
        <dgm:presLayoutVars>
          <dgm:bulletEnabled val="1"/>
        </dgm:presLayoutVars>
      </dgm:prSet>
      <dgm:spPr/>
    </dgm:pt>
    <dgm:pt modelId="{F7F2CD48-01DC-49A8-8896-6B38C16303B3}" type="pres">
      <dgm:prSet presAssocID="{BBF3CD4B-F4CB-468A-9FAC-3AB7B8304EA3}" presName="sibTrans" presStyleCnt="0"/>
      <dgm:spPr/>
    </dgm:pt>
    <dgm:pt modelId="{5FB20663-2293-4D80-94FF-410D26EB5F95}" type="pres">
      <dgm:prSet presAssocID="{C0B887CE-502A-42B3-B029-EB077257D54B}" presName="node" presStyleLbl="node1" presStyleIdx="6" presStyleCnt="15">
        <dgm:presLayoutVars>
          <dgm:bulletEnabled val="1"/>
        </dgm:presLayoutVars>
      </dgm:prSet>
      <dgm:spPr/>
    </dgm:pt>
    <dgm:pt modelId="{AF5CDCB5-2CD4-473D-8589-C780E313A7C4}" type="pres">
      <dgm:prSet presAssocID="{C8E2DAC9-C5A7-41DF-9BF5-8E334292F366}" presName="sibTrans" presStyleCnt="0"/>
      <dgm:spPr/>
    </dgm:pt>
    <dgm:pt modelId="{116906D1-C055-406C-B9EC-8AE2774B755D}" type="pres">
      <dgm:prSet presAssocID="{561DCF47-A1C7-4F2D-9829-DA8416CC50E4}" presName="node" presStyleLbl="node1" presStyleIdx="7" presStyleCnt="15">
        <dgm:presLayoutVars>
          <dgm:bulletEnabled val="1"/>
        </dgm:presLayoutVars>
      </dgm:prSet>
      <dgm:spPr/>
    </dgm:pt>
    <dgm:pt modelId="{9CBC416E-7CE7-41AA-B4D5-5847FE47B282}" type="pres">
      <dgm:prSet presAssocID="{E46FB953-7E14-4FF4-932F-55B214B023BF}" presName="sibTrans" presStyleCnt="0"/>
      <dgm:spPr/>
    </dgm:pt>
    <dgm:pt modelId="{D8D4C02C-4AFB-49A1-87DE-B471BEBCBD5E}" type="pres">
      <dgm:prSet presAssocID="{623F5365-96A5-4410-A97D-1B7973BEF0FF}" presName="node" presStyleLbl="node1" presStyleIdx="8" presStyleCnt="15">
        <dgm:presLayoutVars>
          <dgm:bulletEnabled val="1"/>
        </dgm:presLayoutVars>
      </dgm:prSet>
      <dgm:spPr/>
    </dgm:pt>
    <dgm:pt modelId="{9AD993DB-4D49-4099-A00A-3713E9700854}" type="pres">
      <dgm:prSet presAssocID="{BE26C9A0-B212-46A2-9BE4-652E2B16BE30}" presName="sibTrans" presStyleCnt="0"/>
      <dgm:spPr/>
    </dgm:pt>
    <dgm:pt modelId="{4D5B1E9C-60E3-474C-8FBD-13FED26F6C3C}" type="pres">
      <dgm:prSet presAssocID="{1EAFB42D-BBCF-4B33-ACF6-D97D670F7CEA}" presName="node" presStyleLbl="node1" presStyleIdx="9" presStyleCnt="15">
        <dgm:presLayoutVars>
          <dgm:bulletEnabled val="1"/>
        </dgm:presLayoutVars>
      </dgm:prSet>
      <dgm:spPr/>
    </dgm:pt>
    <dgm:pt modelId="{04592AD1-C4FA-43BA-A514-89665787C5B6}" type="pres">
      <dgm:prSet presAssocID="{1B201987-FD3F-444D-870C-FF586C0121F8}" presName="sibTrans" presStyleCnt="0"/>
      <dgm:spPr/>
    </dgm:pt>
    <dgm:pt modelId="{D4B0C34D-F216-4387-A083-A6197DDB89AC}" type="pres">
      <dgm:prSet presAssocID="{62D869CB-AEC6-4433-B777-9D41F7EDE3B7}" presName="node" presStyleLbl="node1" presStyleIdx="10" presStyleCnt="15">
        <dgm:presLayoutVars>
          <dgm:bulletEnabled val="1"/>
        </dgm:presLayoutVars>
      </dgm:prSet>
      <dgm:spPr/>
    </dgm:pt>
    <dgm:pt modelId="{8FF94554-18A1-4723-8143-B56B4DA203FE}" type="pres">
      <dgm:prSet presAssocID="{E650EC89-E534-453E-804B-0B8A78FCE86E}" presName="sibTrans" presStyleCnt="0"/>
      <dgm:spPr/>
    </dgm:pt>
    <dgm:pt modelId="{8E77CF7B-E51F-475A-A184-97546301113D}" type="pres">
      <dgm:prSet presAssocID="{3875C247-8540-4253-AD11-8617E31D28DB}" presName="node" presStyleLbl="node1" presStyleIdx="11" presStyleCnt="15">
        <dgm:presLayoutVars>
          <dgm:bulletEnabled val="1"/>
        </dgm:presLayoutVars>
      </dgm:prSet>
      <dgm:spPr/>
    </dgm:pt>
    <dgm:pt modelId="{2E372C37-CCE4-4126-8809-6F9642B6FF47}" type="pres">
      <dgm:prSet presAssocID="{A89250E5-D25F-4A7F-B859-F9BEEAEB0601}" presName="sibTrans" presStyleCnt="0"/>
      <dgm:spPr/>
    </dgm:pt>
    <dgm:pt modelId="{8CF63716-7923-4816-9132-F7ECA0E1C4E2}" type="pres">
      <dgm:prSet presAssocID="{04E6AA5D-B4CD-4835-918F-760B6EFE18FD}" presName="node" presStyleLbl="node1" presStyleIdx="12" presStyleCnt="15">
        <dgm:presLayoutVars>
          <dgm:bulletEnabled val="1"/>
        </dgm:presLayoutVars>
      </dgm:prSet>
      <dgm:spPr/>
    </dgm:pt>
    <dgm:pt modelId="{7749F11B-0D06-4400-A171-AB08FF2F6D4F}" type="pres">
      <dgm:prSet presAssocID="{4301B3F9-12C4-47C1-9E29-958C61CC4412}" presName="sibTrans" presStyleCnt="0"/>
      <dgm:spPr/>
    </dgm:pt>
    <dgm:pt modelId="{AB20D3D2-5F57-47A7-92B4-6D7555078EDA}" type="pres">
      <dgm:prSet presAssocID="{B93357CA-11F3-47FE-883C-91CA29BF4952}" presName="node" presStyleLbl="node1" presStyleIdx="13" presStyleCnt="15">
        <dgm:presLayoutVars>
          <dgm:bulletEnabled val="1"/>
        </dgm:presLayoutVars>
      </dgm:prSet>
      <dgm:spPr/>
    </dgm:pt>
    <dgm:pt modelId="{416E6A72-C115-4243-B2B3-2B18570B67F1}" type="pres">
      <dgm:prSet presAssocID="{75615DE1-172E-471D-97B8-F7A181CCBF46}" presName="sibTrans" presStyleCnt="0"/>
      <dgm:spPr/>
    </dgm:pt>
    <dgm:pt modelId="{DD47E952-16BD-6E41-93BA-7FE7E75726AB}" type="pres">
      <dgm:prSet presAssocID="{0D393CA8-178B-E74C-936C-828328FE3D60}" presName="node" presStyleLbl="node1" presStyleIdx="14" presStyleCnt="15">
        <dgm:presLayoutVars>
          <dgm:bulletEnabled val="1"/>
        </dgm:presLayoutVars>
      </dgm:prSet>
      <dgm:spPr/>
    </dgm:pt>
  </dgm:ptLst>
  <dgm:cxnLst>
    <dgm:cxn modelId="{8359500B-53A5-4D86-9CA7-A39F87D5BB9B}" srcId="{C26D4C7B-76CD-4979-A805-D70C2D257332}" destId="{04E6AA5D-B4CD-4835-918F-760B6EFE18FD}" srcOrd="12" destOrd="0" parTransId="{EC21E507-1E6C-4AB5-AA10-FC94AEFFC896}" sibTransId="{4301B3F9-12C4-47C1-9E29-958C61CC4412}"/>
    <dgm:cxn modelId="{E85FED11-A609-5A44-84BA-3B6779791386}" type="presOf" srcId="{561DCF47-A1C7-4F2D-9829-DA8416CC50E4}" destId="{116906D1-C055-406C-B9EC-8AE2774B755D}" srcOrd="0" destOrd="0" presId="urn:microsoft.com/office/officeart/2005/8/layout/default"/>
    <dgm:cxn modelId="{3CD3FB15-A6D9-4093-9EFB-4F638E3FD512}" srcId="{C26D4C7B-76CD-4979-A805-D70C2D257332}" destId="{7F3A1B83-BFA4-4639-A964-6ADDD6ED4FD6}" srcOrd="0" destOrd="0" parTransId="{18D732AF-D74D-412A-9886-F594DFE4E8E9}" sibTransId="{22B80992-7B5B-4961-8089-9F530D871AB6}"/>
    <dgm:cxn modelId="{E3E36518-4BA3-0A44-8BD3-2BD0A7C2A21B}" type="presOf" srcId="{1EAFB42D-BBCF-4B33-ACF6-D97D670F7CEA}" destId="{4D5B1E9C-60E3-474C-8FBD-13FED26F6C3C}" srcOrd="0" destOrd="0" presId="urn:microsoft.com/office/officeart/2005/8/layout/default"/>
    <dgm:cxn modelId="{617F1925-7B38-8841-8F21-C28834920B39}" type="presOf" srcId="{3875C247-8540-4253-AD11-8617E31D28DB}" destId="{8E77CF7B-E51F-475A-A184-97546301113D}" srcOrd="0" destOrd="0" presId="urn:microsoft.com/office/officeart/2005/8/layout/default"/>
    <dgm:cxn modelId="{3F88792E-CAAF-DE49-B58A-79206A485016}" type="presOf" srcId="{58F0F78D-7438-4CCD-B3CB-A30E4F99537C}" destId="{6EB615C5-2916-4819-9D00-BD7E00E67B3B}" srcOrd="0" destOrd="0" presId="urn:microsoft.com/office/officeart/2005/8/layout/default"/>
    <dgm:cxn modelId="{312B5531-D6D3-474B-85B5-2E17F8D89645}" srcId="{C26D4C7B-76CD-4979-A805-D70C2D257332}" destId="{B93357CA-11F3-47FE-883C-91CA29BF4952}" srcOrd="13" destOrd="0" parTransId="{D939BF6B-0F77-4D5E-8B17-0E401D58C67D}" sibTransId="{75615DE1-172E-471D-97B8-F7A181CCBF46}"/>
    <dgm:cxn modelId="{A062BD32-BF79-F94D-8212-94691249AF4E}" type="presOf" srcId="{7F3A1B83-BFA4-4639-A964-6ADDD6ED4FD6}" destId="{E81DB692-93AC-456C-A790-07EAE4B78FB8}" srcOrd="0" destOrd="0" presId="urn:microsoft.com/office/officeart/2005/8/layout/default"/>
    <dgm:cxn modelId="{74277A33-B002-9B48-91EA-E57CEE4A1405}" type="presOf" srcId="{04E6AA5D-B4CD-4835-918F-760B6EFE18FD}" destId="{8CF63716-7923-4816-9132-F7ECA0E1C4E2}" srcOrd="0" destOrd="0" presId="urn:microsoft.com/office/officeart/2005/8/layout/default"/>
    <dgm:cxn modelId="{79CC4E5C-6060-3246-9684-17B8DC086812}" type="presOf" srcId="{81A8CCFA-14DC-4629-86E6-3941CE9AA42E}" destId="{A105B83C-63FB-4A4B-9FAC-35234FCF6EA5}" srcOrd="0" destOrd="0" presId="urn:microsoft.com/office/officeart/2005/8/layout/default"/>
    <dgm:cxn modelId="{FCE5166B-156D-8A4B-92DF-AC50C810E6A0}" type="presOf" srcId="{0D393CA8-178B-E74C-936C-828328FE3D60}" destId="{DD47E952-16BD-6E41-93BA-7FE7E75726AB}" srcOrd="0" destOrd="0" presId="urn:microsoft.com/office/officeart/2005/8/layout/default"/>
    <dgm:cxn modelId="{E920A24C-7873-EE45-94C9-9A8203CB355E}" type="presOf" srcId="{F9FC0C83-9FB9-48A2-8A87-046F113FF741}" destId="{11AC7D7A-72B6-4B8D-AC89-EBDECB63B506}" srcOrd="0" destOrd="0" presId="urn:microsoft.com/office/officeart/2005/8/layout/default"/>
    <dgm:cxn modelId="{3DB86270-826F-8446-8900-8A925142B3AF}" type="presOf" srcId="{F81ECA89-D488-459C-A166-2CCD7506D9A5}" destId="{C66A4058-CE3A-401F-A1B9-D3326270D24E}" srcOrd="0" destOrd="0" presId="urn:microsoft.com/office/officeart/2005/8/layout/default"/>
    <dgm:cxn modelId="{3023FA71-F171-DB45-A261-72DBE8A10967}" type="presOf" srcId="{623F5365-96A5-4410-A97D-1B7973BEF0FF}" destId="{D8D4C02C-4AFB-49A1-87DE-B471BEBCBD5E}" srcOrd="0" destOrd="0" presId="urn:microsoft.com/office/officeart/2005/8/layout/default"/>
    <dgm:cxn modelId="{8F90DF56-E5CD-4D54-A77B-59D2C1D238D3}" srcId="{C26D4C7B-76CD-4979-A805-D70C2D257332}" destId="{F9FC0C83-9FB9-48A2-8A87-046F113FF741}" srcOrd="4" destOrd="0" parTransId="{DE52B801-B764-4EE3-BE75-A60E727859D2}" sibTransId="{0793F389-50BC-4D29-B4F5-8A63401B923B}"/>
    <dgm:cxn modelId="{199D3757-1A6A-4D02-9B9A-440C974810F5}" srcId="{C26D4C7B-76CD-4979-A805-D70C2D257332}" destId="{58F0F78D-7438-4CCD-B3CB-A30E4F99537C}" srcOrd="1" destOrd="0" parTransId="{1231956B-2DD2-4B24-8C5D-21A99ECCBE2D}" sibTransId="{95D621BB-6EBA-4EF3-8844-78402791DFF4}"/>
    <dgm:cxn modelId="{24F58D57-C02A-4B04-B33D-ED18AC04E459}" srcId="{C26D4C7B-76CD-4979-A805-D70C2D257332}" destId="{623F5365-96A5-4410-A97D-1B7973BEF0FF}" srcOrd="8" destOrd="0" parTransId="{4B3A70A5-C06D-4831-ABC8-CC1FDEA93014}" sibTransId="{BE26C9A0-B212-46A2-9BE4-652E2B16BE30}"/>
    <dgm:cxn modelId="{9319C157-1E21-2545-8D08-B65AD1A2846D}" type="presOf" srcId="{62D869CB-AEC6-4433-B777-9D41F7EDE3B7}" destId="{D4B0C34D-F216-4387-A083-A6197DDB89AC}" srcOrd="0" destOrd="0" presId="urn:microsoft.com/office/officeart/2005/8/layout/default"/>
    <dgm:cxn modelId="{DC02938C-8EB6-F34C-83EA-7E4F55F37541}" type="presOf" srcId="{C0B887CE-502A-42B3-B029-EB077257D54B}" destId="{5FB20663-2293-4D80-94FF-410D26EB5F95}" srcOrd="0" destOrd="0" presId="urn:microsoft.com/office/officeart/2005/8/layout/default"/>
    <dgm:cxn modelId="{D5DB0C9B-B00D-4E8B-BACB-5C4D5E901554}" srcId="{C26D4C7B-76CD-4979-A805-D70C2D257332}" destId="{13206CA0-0903-4741-8C48-806F39E39873}" srcOrd="3" destOrd="0" parTransId="{74695F48-1EFD-42F4-9A81-7809429B1198}" sibTransId="{A883FEFF-8237-4E7A-B9FF-15FF2D1EEC03}"/>
    <dgm:cxn modelId="{3245039D-BBA9-4520-9C26-2A020FB1804E}" srcId="{C26D4C7B-76CD-4979-A805-D70C2D257332}" destId="{3875C247-8540-4253-AD11-8617E31D28DB}" srcOrd="11" destOrd="0" parTransId="{64389D7D-E310-44CF-94D3-3DF0E79588D8}" sibTransId="{A89250E5-D25F-4A7F-B859-F9BEEAEB0601}"/>
    <dgm:cxn modelId="{09422CA0-05C2-434A-8AF5-775CF12B3A95}" srcId="{C26D4C7B-76CD-4979-A805-D70C2D257332}" destId="{561DCF47-A1C7-4F2D-9829-DA8416CC50E4}" srcOrd="7" destOrd="0" parTransId="{B39170C5-FCDF-426B-A1F3-CDF6EDAC766D}" sibTransId="{E46FB953-7E14-4FF4-932F-55B214B023BF}"/>
    <dgm:cxn modelId="{B109C7BD-4866-4DBD-823B-A9A6A6F450F9}" srcId="{C26D4C7B-76CD-4979-A805-D70C2D257332}" destId="{F81ECA89-D488-459C-A166-2CCD7506D9A5}" srcOrd="2" destOrd="0" parTransId="{968F349C-A1E3-4C71-BE5C-369D8975B8CB}" sibTransId="{E441C269-167A-43AE-9848-941915222627}"/>
    <dgm:cxn modelId="{B5AF41BE-DDA8-4373-BF5A-03B7F83D1006}" srcId="{C26D4C7B-76CD-4979-A805-D70C2D257332}" destId="{62D869CB-AEC6-4433-B777-9D41F7EDE3B7}" srcOrd="10" destOrd="0" parTransId="{2F1431AF-A235-4D8E-8292-5CF40ACF1DCE}" sibTransId="{E650EC89-E534-453E-804B-0B8A78FCE86E}"/>
    <dgm:cxn modelId="{BC053DC1-323C-6F4B-8708-0D80B05317E5}" srcId="{C26D4C7B-76CD-4979-A805-D70C2D257332}" destId="{0D393CA8-178B-E74C-936C-828328FE3D60}" srcOrd="14" destOrd="0" parTransId="{4C8F7A07-A822-7A47-A26F-A156D026674A}" sibTransId="{375448AE-6555-1F43-B2C1-F1BFBD53C780}"/>
    <dgm:cxn modelId="{F19FCBC4-43A7-4B8E-BAD5-8DBB5231E6F8}" srcId="{C26D4C7B-76CD-4979-A805-D70C2D257332}" destId="{C0B887CE-502A-42B3-B029-EB077257D54B}" srcOrd="6" destOrd="0" parTransId="{AEA485F1-B325-4D0B-9C69-300F3FCB084E}" sibTransId="{C8E2DAC9-C5A7-41DF-9BF5-8E334292F366}"/>
    <dgm:cxn modelId="{82128ECD-7517-4A5C-B1ED-E8A82D6395FD}" srcId="{C26D4C7B-76CD-4979-A805-D70C2D257332}" destId="{1EAFB42D-BBCF-4B33-ACF6-D97D670F7CEA}" srcOrd="9" destOrd="0" parTransId="{722347B2-EC2E-4E34-9BD4-551C67CA268B}" sibTransId="{1B201987-FD3F-444D-870C-FF586C0121F8}"/>
    <dgm:cxn modelId="{620337D0-BAAA-4046-B7EA-21E9C930E066}" srcId="{C26D4C7B-76CD-4979-A805-D70C2D257332}" destId="{81A8CCFA-14DC-4629-86E6-3941CE9AA42E}" srcOrd="5" destOrd="0" parTransId="{76417A6F-8058-4247-8C57-ADD5C68E4A50}" sibTransId="{BBF3CD4B-F4CB-468A-9FAC-3AB7B8304EA3}"/>
    <dgm:cxn modelId="{FE9C7CD7-A264-488C-9B4D-9F664E6FE7CA}" type="presOf" srcId="{C26D4C7B-76CD-4979-A805-D70C2D257332}" destId="{5D4F6389-EB67-49D3-85F1-BF31D206733B}" srcOrd="0" destOrd="0" presId="urn:microsoft.com/office/officeart/2005/8/layout/default"/>
    <dgm:cxn modelId="{D90C07F0-0193-354F-859E-04702E7040A4}" type="presOf" srcId="{B93357CA-11F3-47FE-883C-91CA29BF4952}" destId="{AB20D3D2-5F57-47A7-92B4-6D7555078EDA}" srcOrd="0" destOrd="0" presId="urn:microsoft.com/office/officeart/2005/8/layout/default"/>
    <dgm:cxn modelId="{E81AFBF4-8D16-AD46-A6F0-17163829DFA4}" type="presOf" srcId="{13206CA0-0903-4741-8C48-806F39E39873}" destId="{FC462F34-8CE8-4B6C-9E3E-7FAF3B139126}" srcOrd="0" destOrd="0" presId="urn:microsoft.com/office/officeart/2005/8/layout/default"/>
    <dgm:cxn modelId="{3074FF7E-6270-DA46-A4EB-9271DF3E4CD9}" type="presParOf" srcId="{5D4F6389-EB67-49D3-85F1-BF31D206733B}" destId="{E81DB692-93AC-456C-A790-07EAE4B78FB8}" srcOrd="0" destOrd="0" presId="urn:microsoft.com/office/officeart/2005/8/layout/default"/>
    <dgm:cxn modelId="{A9276648-C7AE-0C40-9AE5-04184FEC8EEA}" type="presParOf" srcId="{5D4F6389-EB67-49D3-85F1-BF31D206733B}" destId="{4E1535B2-DD09-4F02-8A50-014A8245FA5C}" srcOrd="1" destOrd="0" presId="urn:microsoft.com/office/officeart/2005/8/layout/default"/>
    <dgm:cxn modelId="{9C4FA817-5A71-DC4E-B73E-4D8D69811CE7}" type="presParOf" srcId="{5D4F6389-EB67-49D3-85F1-BF31D206733B}" destId="{6EB615C5-2916-4819-9D00-BD7E00E67B3B}" srcOrd="2" destOrd="0" presId="urn:microsoft.com/office/officeart/2005/8/layout/default"/>
    <dgm:cxn modelId="{768E6A6B-5BAB-CF43-8E1A-BA889F403FB2}" type="presParOf" srcId="{5D4F6389-EB67-49D3-85F1-BF31D206733B}" destId="{3F5A3CD2-2650-469C-92F1-78F08D1B3F6C}" srcOrd="3" destOrd="0" presId="urn:microsoft.com/office/officeart/2005/8/layout/default"/>
    <dgm:cxn modelId="{C4036F94-A9EC-7548-852A-BDCA18909C85}" type="presParOf" srcId="{5D4F6389-EB67-49D3-85F1-BF31D206733B}" destId="{C66A4058-CE3A-401F-A1B9-D3326270D24E}" srcOrd="4" destOrd="0" presId="urn:microsoft.com/office/officeart/2005/8/layout/default"/>
    <dgm:cxn modelId="{BB3D3749-25E4-7E42-B47B-03C3412E6056}" type="presParOf" srcId="{5D4F6389-EB67-49D3-85F1-BF31D206733B}" destId="{985E014A-CF4D-4C95-A376-6DFE25566D0F}" srcOrd="5" destOrd="0" presId="urn:microsoft.com/office/officeart/2005/8/layout/default"/>
    <dgm:cxn modelId="{01CAF42C-E18A-EA4E-B407-CC0B9A8E515B}" type="presParOf" srcId="{5D4F6389-EB67-49D3-85F1-BF31D206733B}" destId="{FC462F34-8CE8-4B6C-9E3E-7FAF3B139126}" srcOrd="6" destOrd="0" presId="urn:microsoft.com/office/officeart/2005/8/layout/default"/>
    <dgm:cxn modelId="{2AC8CA7D-387C-F741-AD2C-598E0CBA43E6}" type="presParOf" srcId="{5D4F6389-EB67-49D3-85F1-BF31D206733B}" destId="{A2413A3B-1DB6-4612-BFD3-B2F58C6CEC95}" srcOrd="7" destOrd="0" presId="urn:microsoft.com/office/officeart/2005/8/layout/default"/>
    <dgm:cxn modelId="{67FED655-5AD4-F947-8777-70FB4BF8CF99}" type="presParOf" srcId="{5D4F6389-EB67-49D3-85F1-BF31D206733B}" destId="{11AC7D7A-72B6-4B8D-AC89-EBDECB63B506}" srcOrd="8" destOrd="0" presId="urn:microsoft.com/office/officeart/2005/8/layout/default"/>
    <dgm:cxn modelId="{13B361B1-9074-7D46-9647-3E8FA9E0E256}" type="presParOf" srcId="{5D4F6389-EB67-49D3-85F1-BF31D206733B}" destId="{B2C8F48B-563D-4F4C-8321-F50D9BF28CF3}" srcOrd="9" destOrd="0" presId="urn:microsoft.com/office/officeart/2005/8/layout/default"/>
    <dgm:cxn modelId="{D4AFC1A2-8923-4049-A09D-B625760AB1AB}" type="presParOf" srcId="{5D4F6389-EB67-49D3-85F1-BF31D206733B}" destId="{A105B83C-63FB-4A4B-9FAC-35234FCF6EA5}" srcOrd="10" destOrd="0" presId="urn:microsoft.com/office/officeart/2005/8/layout/default"/>
    <dgm:cxn modelId="{238459DE-3FD3-854C-8EBA-8FE9D2DF654A}" type="presParOf" srcId="{5D4F6389-EB67-49D3-85F1-BF31D206733B}" destId="{F7F2CD48-01DC-49A8-8896-6B38C16303B3}" srcOrd="11" destOrd="0" presId="urn:microsoft.com/office/officeart/2005/8/layout/default"/>
    <dgm:cxn modelId="{34CD5C0B-0F0E-AB4C-9C5F-9239EC742C3F}" type="presParOf" srcId="{5D4F6389-EB67-49D3-85F1-BF31D206733B}" destId="{5FB20663-2293-4D80-94FF-410D26EB5F95}" srcOrd="12" destOrd="0" presId="urn:microsoft.com/office/officeart/2005/8/layout/default"/>
    <dgm:cxn modelId="{C6D874E5-2B19-004A-9214-DCCC2BD81B2C}" type="presParOf" srcId="{5D4F6389-EB67-49D3-85F1-BF31D206733B}" destId="{AF5CDCB5-2CD4-473D-8589-C780E313A7C4}" srcOrd="13" destOrd="0" presId="urn:microsoft.com/office/officeart/2005/8/layout/default"/>
    <dgm:cxn modelId="{AB545E2F-7E0D-704C-AC60-F970BC3FEBBE}" type="presParOf" srcId="{5D4F6389-EB67-49D3-85F1-BF31D206733B}" destId="{116906D1-C055-406C-B9EC-8AE2774B755D}" srcOrd="14" destOrd="0" presId="urn:microsoft.com/office/officeart/2005/8/layout/default"/>
    <dgm:cxn modelId="{17A0C0D8-C052-C544-8D03-2AECC9B5DC0E}" type="presParOf" srcId="{5D4F6389-EB67-49D3-85F1-BF31D206733B}" destId="{9CBC416E-7CE7-41AA-B4D5-5847FE47B282}" srcOrd="15" destOrd="0" presId="urn:microsoft.com/office/officeart/2005/8/layout/default"/>
    <dgm:cxn modelId="{97F9711E-130D-7F4E-AC3B-7A0A6507F809}" type="presParOf" srcId="{5D4F6389-EB67-49D3-85F1-BF31D206733B}" destId="{D8D4C02C-4AFB-49A1-87DE-B471BEBCBD5E}" srcOrd="16" destOrd="0" presId="urn:microsoft.com/office/officeart/2005/8/layout/default"/>
    <dgm:cxn modelId="{06B06FE3-7C9E-B449-B956-CB00252B8010}" type="presParOf" srcId="{5D4F6389-EB67-49D3-85F1-BF31D206733B}" destId="{9AD993DB-4D49-4099-A00A-3713E9700854}" srcOrd="17" destOrd="0" presId="urn:microsoft.com/office/officeart/2005/8/layout/default"/>
    <dgm:cxn modelId="{46CBEAE5-B2A4-8848-BC47-B05C76AC2D55}" type="presParOf" srcId="{5D4F6389-EB67-49D3-85F1-BF31D206733B}" destId="{4D5B1E9C-60E3-474C-8FBD-13FED26F6C3C}" srcOrd="18" destOrd="0" presId="urn:microsoft.com/office/officeart/2005/8/layout/default"/>
    <dgm:cxn modelId="{32B09DAF-E14E-224D-85A5-5B123E08DAFD}" type="presParOf" srcId="{5D4F6389-EB67-49D3-85F1-BF31D206733B}" destId="{04592AD1-C4FA-43BA-A514-89665787C5B6}" srcOrd="19" destOrd="0" presId="urn:microsoft.com/office/officeart/2005/8/layout/default"/>
    <dgm:cxn modelId="{C35B93B7-0E26-924E-A580-DC4831871898}" type="presParOf" srcId="{5D4F6389-EB67-49D3-85F1-BF31D206733B}" destId="{D4B0C34D-F216-4387-A083-A6197DDB89AC}" srcOrd="20" destOrd="0" presId="urn:microsoft.com/office/officeart/2005/8/layout/default"/>
    <dgm:cxn modelId="{47DB3597-36C7-8840-9708-E6372669A3A6}" type="presParOf" srcId="{5D4F6389-EB67-49D3-85F1-BF31D206733B}" destId="{8FF94554-18A1-4723-8143-B56B4DA203FE}" srcOrd="21" destOrd="0" presId="urn:microsoft.com/office/officeart/2005/8/layout/default"/>
    <dgm:cxn modelId="{7AA25EE9-FD21-3B41-8325-F03A7801CB70}" type="presParOf" srcId="{5D4F6389-EB67-49D3-85F1-BF31D206733B}" destId="{8E77CF7B-E51F-475A-A184-97546301113D}" srcOrd="22" destOrd="0" presId="urn:microsoft.com/office/officeart/2005/8/layout/default"/>
    <dgm:cxn modelId="{EA3C7767-3D9C-E74A-B34B-8AA828E1CCD4}" type="presParOf" srcId="{5D4F6389-EB67-49D3-85F1-BF31D206733B}" destId="{2E372C37-CCE4-4126-8809-6F9642B6FF47}" srcOrd="23" destOrd="0" presId="urn:microsoft.com/office/officeart/2005/8/layout/default"/>
    <dgm:cxn modelId="{EBC386C9-0722-254A-8340-7DC6A1896F4F}" type="presParOf" srcId="{5D4F6389-EB67-49D3-85F1-BF31D206733B}" destId="{8CF63716-7923-4816-9132-F7ECA0E1C4E2}" srcOrd="24" destOrd="0" presId="urn:microsoft.com/office/officeart/2005/8/layout/default"/>
    <dgm:cxn modelId="{E5DEA105-74EF-7D47-8DFF-4B5DC27EE784}" type="presParOf" srcId="{5D4F6389-EB67-49D3-85F1-BF31D206733B}" destId="{7749F11B-0D06-4400-A171-AB08FF2F6D4F}" srcOrd="25" destOrd="0" presId="urn:microsoft.com/office/officeart/2005/8/layout/default"/>
    <dgm:cxn modelId="{90027071-8083-954E-842C-6BB2E3812472}" type="presParOf" srcId="{5D4F6389-EB67-49D3-85F1-BF31D206733B}" destId="{AB20D3D2-5F57-47A7-92B4-6D7555078EDA}" srcOrd="26" destOrd="0" presId="urn:microsoft.com/office/officeart/2005/8/layout/default"/>
    <dgm:cxn modelId="{8BC00F41-9B73-6942-93CE-0DBE83D73F7A}" type="presParOf" srcId="{5D4F6389-EB67-49D3-85F1-BF31D206733B}" destId="{416E6A72-C115-4243-B2B3-2B18570B67F1}" srcOrd="27" destOrd="0" presId="urn:microsoft.com/office/officeart/2005/8/layout/default"/>
    <dgm:cxn modelId="{1B0D7131-BCDA-6D4E-A598-1FD9AB8AD289}" type="presParOf" srcId="{5D4F6389-EB67-49D3-85F1-BF31D206733B}" destId="{DD47E952-16BD-6E41-93BA-7FE7E75726AB}" srcOrd="28" destOrd="0" presId="urn:microsoft.com/office/officeart/2005/8/layout/default"/>
  </dgm:cxnLst>
  <dgm:bg/>
  <dgm:whole>
    <a:ln w="190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DB692-93AC-456C-A790-07EAE4B78FB8}">
      <dsp:nvSpPr>
        <dsp:cNvPr id="0" name=""/>
        <dsp:cNvSpPr/>
      </dsp:nvSpPr>
      <dsp:spPr>
        <a:xfrm>
          <a:off x="3612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Entrance</a:t>
          </a:r>
          <a:endParaRPr lang="en-GB" sz="1400" kern="1200" dirty="0">
            <a:solidFill>
              <a:srgbClr val="767978"/>
            </a:solidFill>
            <a:latin typeface="Graphik Regular" panose="020B0503030202060203" pitchFamily="34" charset="0"/>
          </a:endParaRPr>
        </a:p>
      </dsp:txBody>
      <dsp:txXfrm>
        <a:off x="3612" y="356383"/>
        <a:ext cx="1282933" cy="769759"/>
      </dsp:txXfrm>
    </dsp:sp>
    <dsp:sp modelId="{6EB615C5-2916-4819-9D00-BD7E00E67B3B}">
      <dsp:nvSpPr>
        <dsp:cNvPr id="0" name=""/>
        <dsp:cNvSpPr/>
      </dsp:nvSpPr>
      <dsp:spPr>
        <a:xfrm>
          <a:off x="1414839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Reception &amp; lobby</a:t>
          </a:r>
          <a:endParaRPr lang="en-GB" sz="1400" kern="1200" dirty="0">
            <a:solidFill>
              <a:srgbClr val="767978"/>
            </a:solidFill>
            <a:latin typeface="Graphik Regular" panose="020B0503030202060203" pitchFamily="34" charset="0"/>
          </a:endParaRPr>
        </a:p>
      </dsp:txBody>
      <dsp:txXfrm>
        <a:off x="1414839" y="356383"/>
        <a:ext cx="1282933" cy="769759"/>
      </dsp:txXfrm>
    </dsp:sp>
    <dsp:sp modelId="{C66A4058-CE3A-401F-A1B9-D3326270D24E}">
      <dsp:nvSpPr>
        <dsp:cNvPr id="0" name=""/>
        <dsp:cNvSpPr/>
      </dsp:nvSpPr>
      <dsp:spPr>
        <a:xfrm>
          <a:off x="2826065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Luggage room</a:t>
          </a:r>
        </a:p>
      </dsp:txBody>
      <dsp:txXfrm>
        <a:off x="2826065" y="356383"/>
        <a:ext cx="1282933" cy="769759"/>
      </dsp:txXfrm>
    </dsp:sp>
    <dsp:sp modelId="{FC462F34-8CE8-4B6C-9E3E-7FAF3B139126}">
      <dsp:nvSpPr>
        <dsp:cNvPr id="0" name=""/>
        <dsp:cNvSpPr/>
      </dsp:nvSpPr>
      <dsp:spPr>
        <a:xfrm>
          <a:off x="4237291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Public washrooms</a:t>
          </a:r>
        </a:p>
      </dsp:txBody>
      <dsp:txXfrm>
        <a:off x="4237291" y="356383"/>
        <a:ext cx="1282933" cy="769759"/>
      </dsp:txXfrm>
    </dsp:sp>
    <dsp:sp modelId="{11AC7D7A-72B6-4B8D-AC89-EBDECB63B506}">
      <dsp:nvSpPr>
        <dsp:cNvPr id="0" name=""/>
        <dsp:cNvSpPr/>
      </dsp:nvSpPr>
      <dsp:spPr>
        <a:xfrm>
          <a:off x="5648518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Guest room</a:t>
          </a:r>
        </a:p>
      </dsp:txBody>
      <dsp:txXfrm>
        <a:off x="5648518" y="356383"/>
        <a:ext cx="1282933" cy="769759"/>
      </dsp:txXfrm>
    </dsp:sp>
    <dsp:sp modelId="{A105B83C-63FB-4A4B-9FAC-35234FCF6EA5}">
      <dsp:nvSpPr>
        <dsp:cNvPr id="0" name=""/>
        <dsp:cNvSpPr/>
      </dsp:nvSpPr>
      <dsp:spPr>
        <a:xfrm>
          <a:off x="7059744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Kitchen</a:t>
          </a:r>
        </a:p>
      </dsp:txBody>
      <dsp:txXfrm>
        <a:off x="7059744" y="356383"/>
        <a:ext cx="1282933" cy="769759"/>
      </dsp:txXfrm>
    </dsp:sp>
    <dsp:sp modelId="{5FB20663-2293-4D80-94FF-410D26EB5F95}">
      <dsp:nvSpPr>
        <dsp:cNvPr id="0" name=""/>
        <dsp:cNvSpPr/>
      </dsp:nvSpPr>
      <dsp:spPr>
        <a:xfrm>
          <a:off x="8470970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Restaurant &amp; bar</a:t>
          </a:r>
        </a:p>
      </dsp:txBody>
      <dsp:txXfrm>
        <a:off x="8470970" y="356383"/>
        <a:ext cx="1282933" cy="769759"/>
      </dsp:txXfrm>
    </dsp:sp>
    <dsp:sp modelId="{116906D1-C055-406C-B9EC-8AE2774B755D}">
      <dsp:nvSpPr>
        <dsp:cNvPr id="0" name=""/>
        <dsp:cNvSpPr/>
      </dsp:nvSpPr>
      <dsp:spPr>
        <a:xfrm>
          <a:off x="9882197" y="356383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Fitness area</a:t>
          </a:r>
        </a:p>
      </dsp:txBody>
      <dsp:txXfrm>
        <a:off x="9882197" y="356383"/>
        <a:ext cx="1282933" cy="769759"/>
      </dsp:txXfrm>
    </dsp:sp>
    <dsp:sp modelId="{D8D4C02C-4AFB-49A1-87DE-B471BEBCBD5E}">
      <dsp:nvSpPr>
        <dsp:cNvPr id="0" name=""/>
        <dsp:cNvSpPr/>
      </dsp:nvSpPr>
      <dsp:spPr>
        <a:xfrm>
          <a:off x="709226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Pool area</a:t>
          </a:r>
        </a:p>
      </dsp:txBody>
      <dsp:txXfrm>
        <a:off x="709226" y="1254436"/>
        <a:ext cx="1282933" cy="769759"/>
      </dsp:txXfrm>
    </dsp:sp>
    <dsp:sp modelId="{4D5B1E9C-60E3-474C-8FBD-13FED26F6C3C}">
      <dsp:nvSpPr>
        <dsp:cNvPr id="0" name=""/>
        <dsp:cNvSpPr/>
      </dsp:nvSpPr>
      <dsp:spPr>
        <a:xfrm>
          <a:off x="2120452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Kids club</a:t>
          </a:r>
        </a:p>
      </dsp:txBody>
      <dsp:txXfrm>
        <a:off x="2120452" y="1254436"/>
        <a:ext cx="1282933" cy="769759"/>
      </dsp:txXfrm>
    </dsp:sp>
    <dsp:sp modelId="{D4B0C34D-F216-4387-A083-A6197DDB89AC}">
      <dsp:nvSpPr>
        <dsp:cNvPr id="0" name=""/>
        <dsp:cNvSpPr/>
      </dsp:nvSpPr>
      <dsp:spPr>
        <a:xfrm>
          <a:off x="3531678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Conference / Meeting room</a:t>
          </a:r>
        </a:p>
      </dsp:txBody>
      <dsp:txXfrm>
        <a:off x="3531678" y="1254436"/>
        <a:ext cx="1282933" cy="769759"/>
      </dsp:txXfrm>
    </dsp:sp>
    <dsp:sp modelId="{8E77CF7B-E51F-475A-A184-97546301113D}">
      <dsp:nvSpPr>
        <dsp:cNvPr id="0" name=""/>
        <dsp:cNvSpPr/>
      </dsp:nvSpPr>
      <dsp:spPr>
        <a:xfrm>
          <a:off x="4942904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Club lounge</a:t>
          </a:r>
        </a:p>
      </dsp:txBody>
      <dsp:txXfrm>
        <a:off x="4942904" y="1254436"/>
        <a:ext cx="1282933" cy="769759"/>
      </dsp:txXfrm>
    </dsp:sp>
    <dsp:sp modelId="{8CF63716-7923-4816-9132-F7ECA0E1C4E2}">
      <dsp:nvSpPr>
        <dsp:cNvPr id="0" name=""/>
        <dsp:cNvSpPr/>
      </dsp:nvSpPr>
      <dsp:spPr>
        <a:xfrm>
          <a:off x="6354131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Colleague facilities</a:t>
          </a:r>
        </a:p>
      </dsp:txBody>
      <dsp:txXfrm>
        <a:off x="6354131" y="1254436"/>
        <a:ext cx="1282933" cy="769759"/>
      </dsp:txXfrm>
    </dsp:sp>
    <dsp:sp modelId="{AB20D3D2-5F57-47A7-92B4-6D7555078EDA}">
      <dsp:nvSpPr>
        <dsp:cNvPr id="0" name=""/>
        <dsp:cNvSpPr/>
      </dsp:nvSpPr>
      <dsp:spPr>
        <a:xfrm>
          <a:off x="7765357" y="1254436"/>
          <a:ext cx="1282933" cy="769759"/>
        </a:xfrm>
        <a:prstGeom prst="rect">
          <a:avLst/>
        </a:prstGeom>
        <a:noFill/>
        <a:ln w="28575" cap="flat" cmpd="sng" algn="ctr">
          <a:solidFill>
            <a:srgbClr val="7679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767978"/>
              </a:solidFill>
              <a:latin typeface="Graphik Regular" panose="020B0503030202060203" pitchFamily="34" charset="0"/>
            </a:rPr>
            <a:t>Laundry</a:t>
          </a:r>
        </a:p>
      </dsp:txBody>
      <dsp:txXfrm>
        <a:off x="7765357" y="1254436"/>
        <a:ext cx="1282933" cy="769759"/>
      </dsp:txXfrm>
    </dsp:sp>
    <dsp:sp modelId="{DD47E952-16BD-6E41-93BA-7FE7E75726AB}">
      <dsp:nvSpPr>
        <dsp:cNvPr id="0" name=""/>
        <dsp:cNvSpPr/>
      </dsp:nvSpPr>
      <dsp:spPr>
        <a:xfrm>
          <a:off x="9176583" y="1254436"/>
          <a:ext cx="1282933" cy="769759"/>
        </a:xfrm>
        <a:prstGeom prst="rect">
          <a:avLst/>
        </a:prstGeom>
        <a:noFill/>
        <a:ln w="19050" cap="flat" cmpd="sng" algn="ctr">
          <a:solidFill>
            <a:srgbClr val="777A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777A79"/>
              </a:solidFill>
            </a:rPr>
            <a:t>Spa treatment room</a:t>
          </a:r>
        </a:p>
      </dsp:txBody>
      <dsp:txXfrm>
        <a:off x="9176583" y="1254436"/>
        <a:ext cx="1282933" cy="769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77D32-AC67-8A42-8DC3-B148A350ED2D}" type="datetimeFigureOut">
              <a:rPr lang="nl-NL" smtClean="0"/>
              <a:t>28-5-2020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33D4E-A11E-6448-AAE1-EF7ED027BA63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584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33D4E-A11E-6448-AAE1-EF7ED027BA63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694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68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65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33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84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45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85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08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82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81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73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43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0C6B0-1FFA-421C-98A1-C3EDF940BB1B}" type="datetimeFigureOut">
              <a:rPr lang="en-GB" smtClean="0"/>
              <a:t>28/05/2020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1F06F-F15B-4C24-9801-132AA65AC6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1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emf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54.wdp"/><Relationship Id="rId1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microsoft.com/office/2007/relationships/hdphoto" Target="../media/hdphoto56.wdp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53.wdp"/><Relationship Id="rId5" Type="http://schemas.openxmlformats.org/officeDocument/2006/relationships/image" Target="../media/image5.png"/><Relationship Id="rId15" Type="http://schemas.microsoft.com/office/2007/relationships/hdphoto" Target="../media/hdphoto55.wdp"/><Relationship Id="rId10" Type="http://schemas.openxmlformats.org/officeDocument/2006/relationships/image" Target="../media/image67.png"/><Relationship Id="rId19" Type="http://schemas.microsoft.com/office/2007/relationships/hdphoto" Target="../media/hdphoto57.wdp"/><Relationship Id="rId4" Type="http://schemas.openxmlformats.org/officeDocument/2006/relationships/image" Target="../media/image3.emf"/><Relationship Id="rId9" Type="http://schemas.microsoft.com/office/2007/relationships/hdphoto" Target="../media/hdphoto52.wdp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13" Type="http://schemas.openxmlformats.org/officeDocument/2006/relationships/image" Target="../media/image31.jpeg"/><Relationship Id="rId18" Type="http://schemas.microsoft.com/office/2007/relationships/hdphoto" Target="../media/hdphoto38.wdp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microsoft.com/office/2007/relationships/hdphoto" Target="../media/hdphoto60.wdp"/><Relationship Id="rId17" Type="http://schemas.openxmlformats.org/officeDocument/2006/relationships/image" Target="../media/image72.png"/><Relationship Id="rId2" Type="http://schemas.openxmlformats.org/officeDocument/2006/relationships/image" Target="../media/image1.png"/><Relationship Id="rId16" Type="http://schemas.microsoft.com/office/2007/relationships/hdphoto" Target="../media/hdphoto6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37.jpeg"/><Relationship Id="rId5" Type="http://schemas.openxmlformats.org/officeDocument/2006/relationships/image" Target="../media/image5.png"/><Relationship Id="rId15" Type="http://schemas.openxmlformats.org/officeDocument/2006/relationships/image" Target="../media/image71.png"/><Relationship Id="rId10" Type="http://schemas.microsoft.com/office/2007/relationships/hdphoto" Target="../media/hdphoto59.wdp"/><Relationship Id="rId19" Type="http://schemas.openxmlformats.org/officeDocument/2006/relationships/image" Target="../media/image73.png"/><Relationship Id="rId4" Type="http://schemas.openxmlformats.org/officeDocument/2006/relationships/image" Target="../media/image3.emf"/><Relationship Id="rId9" Type="http://schemas.openxmlformats.org/officeDocument/2006/relationships/image" Target="../media/image30.png"/><Relationship Id="rId14" Type="http://schemas.microsoft.com/office/2007/relationships/hdphoto" Target="../media/hdphoto6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5.wdp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74.png"/><Relationship Id="rId12" Type="http://schemas.openxmlformats.org/officeDocument/2006/relationships/image" Target="../media/image37.jpeg"/><Relationship Id="rId17" Type="http://schemas.microsoft.com/office/2007/relationships/hdphoto" Target="../media/hdphoto67.wdp"/><Relationship Id="rId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64.wdp"/><Relationship Id="rId5" Type="http://schemas.openxmlformats.org/officeDocument/2006/relationships/image" Target="../media/image5.png"/><Relationship Id="rId15" Type="http://schemas.microsoft.com/office/2007/relationships/hdphoto" Target="../media/hdphoto66.wdp"/><Relationship Id="rId10" Type="http://schemas.openxmlformats.org/officeDocument/2006/relationships/image" Target="../media/image30.png"/><Relationship Id="rId19" Type="http://schemas.microsoft.com/office/2007/relationships/hdphoto" Target="../media/hdphoto38.wdp"/><Relationship Id="rId4" Type="http://schemas.openxmlformats.org/officeDocument/2006/relationships/image" Target="../media/image3.emf"/><Relationship Id="rId9" Type="http://schemas.microsoft.com/office/2007/relationships/hdphoto" Target="../media/hdphoto63.wdp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.png"/><Relationship Id="rId18" Type="http://schemas.openxmlformats.org/officeDocument/2006/relationships/image" Target="../media/image79.png"/><Relationship Id="rId3" Type="http://schemas.openxmlformats.org/officeDocument/2006/relationships/image" Target="../media/image2.svg"/><Relationship Id="rId21" Type="http://schemas.openxmlformats.org/officeDocument/2006/relationships/image" Target="../media/image25.png"/><Relationship Id="rId7" Type="http://schemas.openxmlformats.org/officeDocument/2006/relationships/image" Target="../media/image75.png"/><Relationship Id="rId12" Type="http://schemas.openxmlformats.org/officeDocument/2006/relationships/image" Target="../media/image39.png"/><Relationship Id="rId17" Type="http://schemas.openxmlformats.org/officeDocument/2006/relationships/image" Target="../media/image78.png"/><Relationship Id="rId25" Type="http://schemas.microsoft.com/office/2007/relationships/hdphoto" Target="../media/hdphoto70.wdp"/><Relationship Id="rId2" Type="http://schemas.openxmlformats.org/officeDocument/2006/relationships/image" Target="../media/image1.png"/><Relationship Id="rId16" Type="http://schemas.microsoft.com/office/2007/relationships/hdphoto" Target="../media/hdphoto64.wdp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68.wdp"/><Relationship Id="rId24" Type="http://schemas.openxmlformats.org/officeDocument/2006/relationships/image" Target="../media/image80.jpeg"/><Relationship Id="rId5" Type="http://schemas.openxmlformats.org/officeDocument/2006/relationships/image" Target="../media/image5.png"/><Relationship Id="rId15" Type="http://schemas.openxmlformats.org/officeDocument/2006/relationships/image" Target="../media/image77.png"/><Relationship Id="rId23" Type="http://schemas.openxmlformats.org/officeDocument/2006/relationships/image" Target="../media/image26.jpeg"/><Relationship Id="rId10" Type="http://schemas.openxmlformats.org/officeDocument/2006/relationships/image" Target="../media/image76.png"/><Relationship Id="rId19" Type="http://schemas.openxmlformats.org/officeDocument/2006/relationships/image" Target="../media/image46.jpeg"/><Relationship Id="rId4" Type="http://schemas.openxmlformats.org/officeDocument/2006/relationships/image" Target="../media/image3.emf"/><Relationship Id="rId9" Type="http://schemas.microsoft.com/office/2007/relationships/hdphoto" Target="../media/hdphoto46.wdp"/><Relationship Id="rId14" Type="http://schemas.microsoft.com/office/2007/relationships/hdphoto" Target="../media/hdphoto24.wdp"/><Relationship Id="rId22" Type="http://schemas.microsoft.com/office/2007/relationships/hdphoto" Target="../media/hdphoto6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1.png"/><Relationship Id="rId18" Type="http://schemas.openxmlformats.org/officeDocument/2006/relationships/image" Target="../media/image30.png"/><Relationship Id="rId26" Type="http://schemas.microsoft.com/office/2007/relationships/hdphoto" Target="../media/hdphoto76.wdp"/><Relationship Id="rId3" Type="http://schemas.openxmlformats.org/officeDocument/2006/relationships/image" Target="../media/image2.svg"/><Relationship Id="rId21" Type="http://schemas.openxmlformats.org/officeDocument/2006/relationships/image" Target="../media/image84.png"/><Relationship Id="rId7" Type="http://schemas.openxmlformats.org/officeDocument/2006/relationships/image" Target="../media/image81.png"/><Relationship Id="rId12" Type="http://schemas.openxmlformats.org/officeDocument/2006/relationships/image" Target="../media/image40.png"/><Relationship Id="rId17" Type="http://schemas.microsoft.com/office/2007/relationships/hdphoto" Target="../media/hdphoto73.wdp"/><Relationship Id="rId25" Type="http://schemas.openxmlformats.org/officeDocument/2006/relationships/image" Target="../media/image86.jpeg"/><Relationship Id="rId2" Type="http://schemas.openxmlformats.org/officeDocument/2006/relationships/image" Target="../media/image1.png"/><Relationship Id="rId16" Type="http://schemas.openxmlformats.org/officeDocument/2006/relationships/image" Target="../media/image37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25.wdp"/><Relationship Id="rId24" Type="http://schemas.microsoft.com/office/2007/relationships/hdphoto" Target="../media/hdphoto75.wdp"/><Relationship Id="rId5" Type="http://schemas.openxmlformats.org/officeDocument/2006/relationships/image" Target="../media/image5.png"/><Relationship Id="rId15" Type="http://schemas.microsoft.com/office/2007/relationships/hdphoto" Target="../media/hdphoto72.wdp"/><Relationship Id="rId23" Type="http://schemas.openxmlformats.org/officeDocument/2006/relationships/image" Target="../media/image85.png"/><Relationship Id="rId10" Type="http://schemas.openxmlformats.org/officeDocument/2006/relationships/image" Target="../media/image14.png"/><Relationship Id="rId19" Type="http://schemas.microsoft.com/office/2007/relationships/hdphoto" Target="../media/hdphoto74.wdp"/><Relationship Id="rId4" Type="http://schemas.openxmlformats.org/officeDocument/2006/relationships/image" Target="../media/image3.emf"/><Relationship Id="rId9" Type="http://schemas.microsoft.com/office/2007/relationships/hdphoto" Target="../media/hdphoto71.wdp"/><Relationship Id="rId14" Type="http://schemas.openxmlformats.org/officeDocument/2006/relationships/image" Target="../media/image83.jpeg"/><Relationship Id="rId2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13" Type="http://schemas.openxmlformats.org/officeDocument/2006/relationships/image" Target="../media/image89.png"/><Relationship Id="rId18" Type="http://schemas.microsoft.com/office/2007/relationships/hdphoto" Target="../media/hdphoto82.wdp"/><Relationship Id="rId3" Type="http://schemas.openxmlformats.org/officeDocument/2006/relationships/image" Target="../media/image2.svg"/><Relationship Id="rId7" Type="http://schemas.openxmlformats.org/officeDocument/2006/relationships/image" Target="../media/image66.png"/><Relationship Id="rId12" Type="http://schemas.microsoft.com/office/2007/relationships/hdphoto" Target="../media/hdphoto79.wdp"/><Relationship Id="rId17" Type="http://schemas.openxmlformats.org/officeDocument/2006/relationships/image" Target="../media/image90.png"/><Relationship Id="rId2" Type="http://schemas.openxmlformats.org/officeDocument/2006/relationships/image" Target="../media/image1.png"/><Relationship Id="rId16" Type="http://schemas.microsoft.com/office/2007/relationships/hdphoto" Target="../media/hdphoto81.wdp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88.jpeg"/><Relationship Id="rId5" Type="http://schemas.openxmlformats.org/officeDocument/2006/relationships/image" Target="../media/image5.png"/><Relationship Id="rId15" Type="http://schemas.openxmlformats.org/officeDocument/2006/relationships/image" Target="../media/image37.jpeg"/><Relationship Id="rId10" Type="http://schemas.microsoft.com/office/2007/relationships/hdphoto" Target="../media/hdphoto78.wdp"/><Relationship Id="rId19" Type="http://schemas.openxmlformats.org/officeDocument/2006/relationships/image" Target="../media/image91.emf"/><Relationship Id="rId4" Type="http://schemas.openxmlformats.org/officeDocument/2006/relationships/image" Target="../media/image3.emf"/><Relationship Id="rId9" Type="http://schemas.openxmlformats.org/officeDocument/2006/relationships/image" Target="../media/image87.png"/><Relationship Id="rId14" Type="http://schemas.microsoft.com/office/2007/relationships/hdphoto" Target="../media/hdphoto8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13" Type="http://schemas.openxmlformats.org/officeDocument/2006/relationships/image" Target="../media/image94.jpeg"/><Relationship Id="rId18" Type="http://schemas.microsoft.com/office/2007/relationships/hdphoto" Target="../media/hdphoto87.wdp"/><Relationship Id="rId26" Type="http://schemas.microsoft.com/office/2007/relationships/hdphoto" Target="../media/hdphoto91.wdp"/><Relationship Id="rId3" Type="http://schemas.openxmlformats.org/officeDocument/2006/relationships/image" Target="../media/image2.svg"/><Relationship Id="rId21" Type="http://schemas.openxmlformats.org/officeDocument/2006/relationships/image" Target="../media/image96.png"/><Relationship Id="rId7" Type="http://schemas.openxmlformats.org/officeDocument/2006/relationships/image" Target="../media/image93.png"/><Relationship Id="rId12" Type="http://schemas.microsoft.com/office/2007/relationships/hdphoto" Target="../media/hdphoto85.wdp"/><Relationship Id="rId17" Type="http://schemas.openxmlformats.org/officeDocument/2006/relationships/image" Target="../media/image49.png"/><Relationship Id="rId25" Type="http://schemas.openxmlformats.org/officeDocument/2006/relationships/image" Target="../media/image98.jpeg"/><Relationship Id="rId2" Type="http://schemas.openxmlformats.org/officeDocument/2006/relationships/image" Target="../media/image1.png"/><Relationship Id="rId16" Type="http://schemas.microsoft.com/office/2007/relationships/hdphoto" Target="../media/hdphoto82.wdp"/><Relationship Id="rId20" Type="http://schemas.microsoft.com/office/2007/relationships/hdphoto" Target="../media/hdphoto8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27.png"/><Relationship Id="rId24" Type="http://schemas.microsoft.com/office/2007/relationships/hdphoto" Target="../media/hdphoto90.wdp"/><Relationship Id="rId5" Type="http://schemas.openxmlformats.org/officeDocument/2006/relationships/image" Target="../media/image5.png"/><Relationship Id="rId15" Type="http://schemas.openxmlformats.org/officeDocument/2006/relationships/image" Target="../media/image95.png"/><Relationship Id="rId23" Type="http://schemas.openxmlformats.org/officeDocument/2006/relationships/image" Target="../media/image97.jpeg"/><Relationship Id="rId10" Type="http://schemas.microsoft.com/office/2007/relationships/hdphoto" Target="../media/hdphoto84.wdp"/><Relationship Id="rId19" Type="http://schemas.openxmlformats.org/officeDocument/2006/relationships/image" Target="../media/image33.png"/><Relationship Id="rId4" Type="http://schemas.openxmlformats.org/officeDocument/2006/relationships/image" Target="../media/image3.emf"/><Relationship Id="rId9" Type="http://schemas.openxmlformats.org/officeDocument/2006/relationships/image" Target="../media/image25.png"/><Relationship Id="rId14" Type="http://schemas.microsoft.com/office/2007/relationships/hdphoto" Target="../media/hdphoto86.wdp"/><Relationship Id="rId22" Type="http://schemas.microsoft.com/office/2007/relationships/hdphoto" Target="../media/hdphoto8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image" Target="../media/image2.svg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image" Target="../media/image3.emf"/><Relationship Id="rId9" Type="http://schemas.openxmlformats.org/officeDocument/2006/relationships/image" Target="../media/image10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3.jpeg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18" Type="http://schemas.openxmlformats.org/officeDocument/2006/relationships/image" Target="../media/image30.png"/><Relationship Id="rId3" Type="http://schemas.openxmlformats.org/officeDocument/2006/relationships/image" Target="../media/image2.svg"/><Relationship Id="rId21" Type="http://schemas.microsoft.com/office/2007/relationships/hdphoto" Target="../media/hdphoto22.wdp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microsoft.com/office/2007/relationships/hdphoto" Target="../media/hdphoto20.wdp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17.wdp"/><Relationship Id="rId5" Type="http://schemas.openxmlformats.org/officeDocument/2006/relationships/image" Target="../media/image5.png"/><Relationship Id="rId15" Type="http://schemas.microsoft.com/office/2007/relationships/hdphoto" Target="../media/hdphoto19.wdp"/><Relationship Id="rId10" Type="http://schemas.openxmlformats.org/officeDocument/2006/relationships/image" Target="../media/image26.jpeg"/><Relationship Id="rId19" Type="http://schemas.microsoft.com/office/2007/relationships/hdphoto" Target="../media/hdphoto21.wdp"/><Relationship Id="rId4" Type="http://schemas.openxmlformats.org/officeDocument/2006/relationships/image" Target="../media/image3.emf"/><Relationship Id="rId9" Type="http://schemas.microsoft.com/office/2007/relationships/hdphoto" Target="../media/hdphoto16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4.png"/><Relationship Id="rId18" Type="http://schemas.microsoft.com/office/2007/relationships/hdphoto" Target="../media/hdphoto27.wdp"/><Relationship Id="rId3" Type="http://schemas.openxmlformats.org/officeDocument/2006/relationships/image" Target="../media/image1.png"/><Relationship Id="rId21" Type="http://schemas.openxmlformats.org/officeDocument/2006/relationships/image" Target="../media/image37.jpeg"/><Relationship Id="rId7" Type="http://schemas.openxmlformats.org/officeDocument/2006/relationships/image" Target="../media/image6.svg"/><Relationship Id="rId12" Type="http://schemas.microsoft.com/office/2007/relationships/hdphoto" Target="../media/hdphoto24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microsoft.com/office/2007/relationships/hdphoto" Target="../media/hdphoto26.wdp"/><Relationship Id="rId20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3.emf"/><Relationship Id="rId15" Type="http://schemas.openxmlformats.org/officeDocument/2006/relationships/image" Target="../media/image34.png"/><Relationship Id="rId10" Type="http://schemas.microsoft.com/office/2007/relationships/hdphoto" Target="../media/hdphoto23.wdp"/><Relationship Id="rId19" Type="http://schemas.openxmlformats.org/officeDocument/2006/relationships/image" Target="../media/image36.png"/><Relationship Id="rId4" Type="http://schemas.openxmlformats.org/officeDocument/2006/relationships/image" Target="../media/image2.svg"/><Relationship Id="rId9" Type="http://schemas.openxmlformats.org/officeDocument/2006/relationships/image" Target="../media/image33.png"/><Relationship Id="rId14" Type="http://schemas.microsoft.com/office/2007/relationships/hdphoto" Target="../media/hdphoto25.wdp"/><Relationship Id="rId22" Type="http://schemas.microsoft.com/office/2007/relationships/hdphoto" Target="../media/hdphoto29.wdp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2.wdp"/><Relationship Id="rId18" Type="http://schemas.openxmlformats.org/officeDocument/2006/relationships/image" Target="../media/image42.jpeg"/><Relationship Id="rId26" Type="http://schemas.openxmlformats.org/officeDocument/2006/relationships/image" Target="../media/image46.jpeg"/><Relationship Id="rId39" Type="http://schemas.microsoft.com/office/2007/relationships/hdphoto" Target="../media/hdphoto45.wdp"/><Relationship Id="rId21" Type="http://schemas.microsoft.com/office/2007/relationships/hdphoto" Target="../media/hdphoto36.wdp"/><Relationship Id="rId34" Type="http://schemas.openxmlformats.org/officeDocument/2006/relationships/image" Target="../media/image50.jpeg"/><Relationship Id="rId7" Type="http://schemas.openxmlformats.org/officeDocument/2006/relationships/image" Target="../media/image38.png"/><Relationship Id="rId12" Type="http://schemas.openxmlformats.org/officeDocument/2006/relationships/image" Target="../media/image30.png"/><Relationship Id="rId17" Type="http://schemas.microsoft.com/office/2007/relationships/hdphoto" Target="../media/hdphoto34.wdp"/><Relationship Id="rId25" Type="http://schemas.microsoft.com/office/2007/relationships/hdphoto" Target="../media/hdphoto38.wdp"/><Relationship Id="rId33" Type="http://schemas.microsoft.com/office/2007/relationships/hdphoto" Target="../media/hdphoto42.wdp"/><Relationship Id="rId38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microsoft.com/office/2007/relationships/hdphoto" Target="../media/hdphoto4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31.wdp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microsoft.com/office/2007/relationships/hdphoto" Target="../media/hdphoto44.wdp"/><Relationship Id="rId5" Type="http://schemas.openxmlformats.org/officeDocument/2006/relationships/image" Target="../media/image5.png"/><Relationship Id="rId15" Type="http://schemas.microsoft.com/office/2007/relationships/hdphoto" Target="../media/hdphoto33.wdp"/><Relationship Id="rId23" Type="http://schemas.microsoft.com/office/2007/relationships/hdphoto" Target="../media/hdphoto37.wdp"/><Relationship Id="rId28" Type="http://schemas.openxmlformats.org/officeDocument/2006/relationships/image" Target="../media/image47.png"/><Relationship Id="rId36" Type="http://schemas.openxmlformats.org/officeDocument/2006/relationships/image" Target="../media/image51.jpeg"/><Relationship Id="rId10" Type="http://schemas.openxmlformats.org/officeDocument/2006/relationships/image" Target="../media/image27.png"/><Relationship Id="rId19" Type="http://schemas.microsoft.com/office/2007/relationships/hdphoto" Target="../media/hdphoto35.wdp"/><Relationship Id="rId31" Type="http://schemas.microsoft.com/office/2007/relationships/hdphoto" Target="../media/hdphoto41.wdp"/><Relationship Id="rId4" Type="http://schemas.openxmlformats.org/officeDocument/2006/relationships/image" Target="../media/image3.emf"/><Relationship Id="rId9" Type="http://schemas.microsoft.com/office/2007/relationships/hdphoto" Target="../media/hdphoto30.wdp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microsoft.com/office/2007/relationships/hdphoto" Target="../media/hdphoto39.wdp"/><Relationship Id="rId30" Type="http://schemas.openxmlformats.org/officeDocument/2006/relationships/image" Target="../media/image48.png"/><Relationship Id="rId35" Type="http://schemas.microsoft.com/office/2007/relationships/hdphoto" Target="../media/hdphoto43.wdp"/><Relationship Id="rId8" Type="http://schemas.openxmlformats.org/officeDocument/2006/relationships/image" Target="../media/image39.png"/><Relationship Id="rId3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emf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emf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8.wdp"/><Relationship Id="rId18" Type="http://schemas.microsoft.com/office/2007/relationships/hdphoto" Target="../media/hdphoto51.wdp"/><Relationship Id="rId3" Type="http://schemas.openxmlformats.org/officeDocument/2006/relationships/image" Target="../media/image2.sv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microsoft.com/office/2007/relationships/hdphoto" Target="../media/hdphoto50.wdp"/><Relationship Id="rId2" Type="http://schemas.openxmlformats.org/officeDocument/2006/relationships/image" Target="../media/image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microsoft.com/office/2007/relationships/hdphoto" Target="../media/hdphoto47.wdp"/><Relationship Id="rId5" Type="http://schemas.openxmlformats.org/officeDocument/2006/relationships/image" Target="../media/image5.png"/><Relationship Id="rId15" Type="http://schemas.microsoft.com/office/2007/relationships/hdphoto" Target="../media/hdphoto49.wdp"/><Relationship Id="rId10" Type="http://schemas.openxmlformats.org/officeDocument/2006/relationships/image" Target="../media/image61.png"/><Relationship Id="rId4" Type="http://schemas.openxmlformats.org/officeDocument/2006/relationships/image" Target="../media/image3.emf"/><Relationship Id="rId9" Type="http://schemas.microsoft.com/office/2007/relationships/hdphoto" Target="../media/hdphoto46.wdp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BAC538-2799-4774-994A-C5B09F2BB178}"/>
              </a:ext>
            </a:extLst>
          </p:cNvPr>
          <p:cNvSpPr txBox="1"/>
          <p:nvPr/>
        </p:nvSpPr>
        <p:spPr>
          <a:xfrm>
            <a:off x="1763485" y="1607682"/>
            <a:ext cx="9274629" cy="72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srgbClr val="767978"/>
                </a:solidFill>
                <a:latin typeface="Graphik Regular" panose="020B0503030202060203" pitchFamily="34" charset="0"/>
              </a:rPr>
              <a:t>ENHANCED CLEANING</a:t>
            </a:r>
            <a:endParaRPr lang="en-GB" sz="36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37EFE3-05D0-4C6E-9C87-4D1BF6DF37A4}"/>
              </a:ext>
            </a:extLst>
          </p:cNvPr>
          <p:cNvSpPr/>
          <p:nvPr/>
        </p:nvSpPr>
        <p:spPr>
          <a:xfrm flipV="1">
            <a:off x="0" y="2551664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2911B6-BB47-40C6-847C-042253861DF9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5641BB8-99C5-465F-9D6F-C582B96F4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10" name="Picture 8" descr="RGB_div_diversey_holding_shape_small.eps">
              <a:extLst>
                <a:ext uri="{FF2B5EF4-FFF2-40B4-BE49-F238E27FC236}">
                  <a16:creationId xmlns:a16="http://schemas.microsoft.com/office/drawing/2014/main" id="{BC285FE3-C22F-47B7-A72F-C10ECC15A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1E68268-3350-44EF-9343-ACBFD4462195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9">
            <a:extLst>
              <a:ext uri="{FF2B5EF4-FFF2-40B4-BE49-F238E27FC236}">
                <a16:creationId xmlns:a16="http://schemas.microsoft.com/office/drawing/2014/main" id="{83E06BD2-4836-46F7-A5A8-6E3EBB093A29}"/>
              </a:ext>
            </a:extLst>
          </p:cNvPr>
          <p:cNvSpPr txBox="1"/>
          <p:nvPr/>
        </p:nvSpPr>
        <p:spPr>
          <a:xfrm>
            <a:off x="914400" y="2915863"/>
            <a:ext cx="10990002" cy="58612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4500"/>
              </a:lnSpc>
              <a:defRPr/>
            </a:pPr>
            <a:r>
              <a:rPr lang="en-GB" sz="2400" dirty="0">
                <a:solidFill>
                  <a:srgbClr val="767978"/>
                </a:solidFill>
                <a:latin typeface="Graphik Regular" panose="020B0503030202060203" pitchFamily="34" charset="0"/>
              </a:rPr>
              <a:t>Key touchpoints disinfection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166FAFB-6FE9-4814-9AD0-D7B0C3856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139884"/>
              </p:ext>
            </p:extLst>
          </p:nvPr>
        </p:nvGraphicFramePr>
        <p:xfrm>
          <a:off x="914399" y="3811215"/>
          <a:ext cx="11168743" cy="238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1A2CB84-4632-4290-B9CB-1D988523DAA6}"/>
              </a:ext>
            </a:extLst>
          </p:cNvPr>
          <p:cNvSpPr/>
          <p:nvPr/>
        </p:nvSpPr>
        <p:spPr>
          <a:xfrm>
            <a:off x="914399" y="8235422"/>
            <a:ext cx="11168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67978"/>
                </a:solidFill>
                <a:latin typeface="Graphik Regular" panose="020B0503030202060203" pitchFamily="34" charset="0"/>
              </a:rPr>
              <a:t>Please ensure the cleaning products you are using are effective against SARS-CoV-2 according to the European test EN14476 or your Local Authority’s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57488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POOL AREA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694501" y="274767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3903235" y="2784883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772879" y="3125416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3981613" y="3174884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3893180" y="727885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3934470" y="7664771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156" y="7738093"/>
            <a:ext cx="7930982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668622" y="7315212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751380" y="7682021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521195" y="7806229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1400" b="1" dirty="0">
                <a:solidFill>
                  <a:srgbClr val="767978"/>
                </a:solidFill>
              </a:rPr>
              <a:t>Every hour</a:t>
            </a:r>
            <a:endParaRPr lang="en-GB" sz="1400" b="1" dirty="0">
              <a:solidFill>
                <a:srgbClr val="76797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775198" y="7821126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3952864" y="3488107"/>
            <a:ext cx="3192571" cy="1779710"/>
            <a:chOff x="4607253" y="3356577"/>
            <a:chExt cx="3192571" cy="1779710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104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Perfume free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277245" y="4613067"/>
              <a:ext cx="2441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 or disposable cloth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674728" y="4653727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grpSp>
        <p:nvGrpSpPr>
          <p:cNvPr id="60" name="Groupe 27"/>
          <p:cNvGrpSpPr/>
          <p:nvPr/>
        </p:nvGrpSpPr>
        <p:grpSpPr>
          <a:xfrm>
            <a:off x="6612986" y="2735921"/>
            <a:ext cx="6188613" cy="5257587"/>
            <a:chOff x="2545712" y="1277081"/>
            <a:chExt cx="6414868" cy="6068820"/>
          </a:xfrm>
        </p:grpSpPr>
        <p:grpSp>
          <p:nvGrpSpPr>
            <p:cNvPr id="61" name="Groupe 14"/>
            <p:cNvGrpSpPr/>
            <p:nvPr/>
          </p:nvGrpSpPr>
          <p:grpSpPr>
            <a:xfrm>
              <a:off x="2545712" y="1277081"/>
              <a:ext cx="6414868" cy="6068820"/>
              <a:chOff x="2545712" y="1277081"/>
              <a:chExt cx="6414868" cy="6068820"/>
            </a:xfrm>
          </p:grpSpPr>
          <p:pic>
            <p:nvPicPr>
              <p:cNvPr id="71" name="Imag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224"/>
              <a:stretch/>
            </p:blipFill>
            <p:spPr>
              <a:xfrm>
                <a:off x="2545712" y="1277081"/>
                <a:ext cx="6414868" cy="6068820"/>
              </a:xfrm>
              <a:prstGeom prst="rect">
                <a:avLst/>
              </a:prstGeom>
            </p:spPr>
          </p:pic>
          <p:cxnSp>
            <p:nvCxnSpPr>
              <p:cNvPr id="72" name="Connecteur droit 11"/>
              <p:cNvCxnSpPr/>
              <p:nvPr/>
            </p:nvCxnSpPr>
            <p:spPr>
              <a:xfrm flipH="1" flipV="1">
                <a:off x="2977404" y="4312649"/>
                <a:ext cx="1032622" cy="6320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orme libre 12"/>
              <p:cNvSpPr/>
              <p:nvPr/>
            </p:nvSpPr>
            <p:spPr>
              <a:xfrm>
                <a:off x="3076983" y="4218167"/>
                <a:ext cx="911225" cy="714375"/>
              </a:xfrm>
              <a:custGeom>
                <a:avLst/>
                <a:gdLst>
                  <a:gd name="connsiteX0" fmla="*/ 0 w 911225"/>
                  <a:gd name="connsiteY0" fmla="*/ 69850 h 714375"/>
                  <a:gd name="connsiteX1" fmla="*/ 0 w 911225"/>
                  <a:gd name="connsiteY1" fmla="*/ 69850 h 714375"/>
                  <a:gd name="connsiteX2" fmla="*/ 911225 w 911225"/>
                  <a:gd name="connsiteY2" fmla="*/ 714375 h 714375"/>
                  <a:gd name="connsiteX3" fmla="*/ 101600 w 911225"/>
                  <a:gd name="connsiteY3" fmla="*/ 0 h 714375"/>
                  <a:gd name="connsiteX4" fmla="*/ 0 w 911225"/>
                  <a:gd name="connsiteY4" fmla="*/ 6985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225" h="714375">
                    <a:moveTo>
                      <a:pt x="0" y="69850"/>
                    </a:moveTo>
                    <a:lnTo>
                      <a:pt x="0" y="69850"/>
                    </a:lnTo>
                    <a:lnTo>
                      <a:pt x="911225" y="714375"/>
                    </a:lnTo>
                    <a:lnTo>
                      <a:pt x="101600" y="0"/>
                    </a:lnTo>
                    <a:lnTo>
                      <a:pt x="0" y="698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90" dirty="0"/>
              </a:p>
            </p:txBody>
          </p:sp>
          <p:sp>
            <p:nvSpPr>
              <p:cNvPr id="74" name="Forme libre 13"/>
              <p:cNvSpPr/>
              <p:nvPr/>
            </p:nvSpPr>
            <p:spPr>
              <a:xfrm>
                <a:off x="3586163" y="4486275"/>
                <a:ext cx="423862" cy="442913"/>
              </a:xfrm>
              <a:custGeom>
                <a:avLst/>
                <a:gdLst>
                  <a:gd name="connsiteX0" fmla="*/ 0 w 423862"/>
                  <a:gd name="connsiteY0" fmla="*/ 147638 h 442913"/>
                  <a:gd name="connsiteX1" fmla="*/ 423862 w 423862"/>
                  <a:gd name="connsiteY1" fmla="*/ 442913 h 442913"/>
                  <a:gd name="connsiteX2" fmla="*/ 200025 w 423862"/>
                  <a:gd name="connsiteY2" fmla="*/ 0 h 442913"/>
                  <a:gd name="connsiteX3" fmla="*/ 0 w 423862"/>
                  <a:gd name="connsiteY3" fmla="*/ 147638 h 44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862" h="442913">
                    <a:moveTo>
                      <a:pt x="0" y="147638"/>
                    </a:moveTo>
                    <a:lnTo>
                      <a:pt x="423862" y="442913"/>
                    </a:lnTo>
                    <a:lnTo>
                      <a:pt x="200025" y="0"/>
                    </a:lnTo>
                    <a:lnTo>
                      <a:pt x="0" y="1476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90" dirty="0"/>
              </a:p>
            </p:txBody>
          </p:sp>
        </p:grpSp>
        <p:cxnSp>
          <p:nvCxnSpPr>
            <p:cNvPr id="62" name="Connecteur droit 18"/>
            <p:cNvCxnSpPr/>
            <p:nvPr/>
          </p:nvCxnSpPr>
          <p:spPr>
            <a:xfrm flipH="1">
              <a:off x="2977404" y="3917950"/>
              <a:ext cx="795290" cy="3946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23"/>
            <p:cNvCxnSpPr/>
            <p:nvPr/>
          </p:nvCxnSpPr>
          <p:spPr>
            <a:xfrm>
              <a:off x="2977404" y="2743888"/>
              <a:ext cx="0" cy="154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26"/>
            <p:cNvCxnSpPr/>
            <p:nvPr/>
          </p:nvCxnSpPr>
          <p:spPr>
            <a:xfrm flipH="1">
              <a:off x="2987543" y="2183054"/>
              <a:ext cx="1296000" cy="5417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5"/>
          <p:cNvGrpSpPr/>
          <p:nvPr/>
        </p:nvGrpSpPr>
        <p:grpSpPr>
          <a:xfrm>
            <a:off x="690493" y="3296536"/>
            <a:ext cx="2592593" cy="3259953"/>
            <a:chOff x="9160042" y="2255220"/>
            <a:chExt cx="2469139" cy="3104715"/>
          </a:xfrm>
        </p:grpSpPr>
        <p:sp>
          <p:nvSpPr>
            <p:cNvPr id="76" name="ZoneTexte 108"/>
            <p:cNvSpPr txBox="1"/>
            <p:nvPr/>
          </p:nvSpPr>
          <p:spPr>
            <a:xfrm>
              <a:off x="9685669" y="2414616"/>
              <a:ext cx="1024519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Long chair</a:t>
              </a:r>
            </a:p>
          </p:txBody>
        </p:sp>
        <p:sp>
          <p:nvSpPr>
            <p:cNvPr id="79" name="ZoneTexte 123"/>
            <p:cNvSpPr txBox="1"/>
            <p:nvPr/>
          </p:nvSpPr>
          <p:spPr>
            <a:xfrm>
              <a:off x="9685669" y="3974561"/>
              <a:ext cx="1050655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Sunshades</a:t>
              </a:r>
            </a:p>
          </p:txBody>
        </p:sp>
        <p:sp>
          <p:nvSpPr>
            <p:cNvPr id="80" name="ZoneTexte 124"/>
            <p:cNvSpPr txBox="1"/>
            <p:nvPr/>
          </p:nvSpPr>
          <p:spPr>
            <a:xfrm>
              <a:off x="9685668" y="4989270"/>
              <a:ext cx="1943513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Towel shelves/storage</a:t>
              </a:r>
            </a:p>
          </p:txBody>
        </p:sp>
        <p:sp>
          <p:nvSpPr>
            <p:cNvPr id="82" name="ZoneTexte 125"/>
            <p:cNvSpPr txBox="1"/>
            <p:nvPr/>
          </p:nvSpPr>
          <p:spPr>
            <a:xfrm>
              <a:off x="9685668" y="2927012"/>
              <a:ext cx="1081677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Pool ladder</a:t>
              </a:r>
            </a:p>
          </p:txBody>
        </p:sp>
        <p:sp>
          <p:nvSpPr>
            <p:cNvPr id="83" name="ZoneTexte 127"/>
            <p:cNvSpPr txBox="1"/>
            <p:nvPr/>
          </p:nvSpPr>
          <p:spPr>
            <a:xfrm>
              <a:off x="9685669" y="3358552"/>
              <a:ext cx="1620592" cy="3810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Shower head and </a:t>
              </a:r>
            </a:p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button</a:t>
              </a:r>
            </a:p>
          </p:txBody>
        </p:sp>
        <p:pic>
          <p:nvPicPr>
            <p:cNvPr id="113" name="Image 9"/>
            <p:cNvPicPr>
              <a:picLocks noChangeAspect="1"/>
            </p:cNvPicPr>
            <p:nvPr/>
          </p:nvPicPr>
          <p:blipFill rotWithShape="1">
            <a:blip r:embed="rId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0" t="25124" r="25360" b="63688"/>
            <a:stretch/>
          </p:blipFill>
          <p:spPr>
            <a:xfrm>
              <a:off x="9238421" y="2255220"/>
              <a:ext cx="468000" cy="549406"/>
            </a:xfrm>
            <a:prstGeom prst="rect">
              <a:avLst/>
            </a:prstGeom>
          </p:spPr>
        </p:pic>
        <p:pic>
          <p:nvPicPr>
            <p:cNvPr id="114" name="Image 74"/>
            <p:cNvPicPr>
              <a:picLocks noChangeAspect="1"/>
            </p:cNvPicPr>
            <p:nvPr/>
          </p:nvPicPr>
          <p:blipFill rotWithShape="1">
            <a:blip r:embed="rId10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6" t="53420" r="36446" b="38151"/>
            <a:stretch/>
          </p:blipFill>
          <p:spPr>
            <a:xfrm>
              <a:off x="9160042" y="4299947"/>
              <a:ext cx="523151" cy="612000"/>
            </a:xfrm>
            <a:prstGeom prst="rect">
              <a:avLst/>
            </a:prstGeom>
          </p:spPr>
        </p:pic>
        <p:sp>
          <p:nvSpPr>
            <p:cNvPr id="115" name="ZoneTexte 75"/>
            <p:cNvSpPr txBox="1"/>
            <p:nvPr/>
          </p:nvSpPr>
          <p:spPr>
            <a:xfrm>
              <a:off x="9685669" y="4448930"/>
              <a:ext cx="684682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Tables</a:t>
              </a:r>
            </a:p>
          </p:txBody>
        </p:sp>
        <p:pic>
          <p:nvPicPr>
            <p:cNvPr id="116" name="Image 7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0" t="72708" r="24625" b="15440"/>
            <a:stretch/>
          </p:blipFill>
          <p:spPr>
            <a:xfrm>
              <a:off x="9171910" y="3251341"/>
              <a:ext cx="550210" cy="606653"/>
            </a:xfrm>
            <a:prstGeom prst="rect">
              <a:avLst/>
            </a:prstGeom>
          </p:spPr>
        </p:pic>
        <p:pic>
          <p:nvPicPr>
            <p:cNvPr id="121" name="Picture 9"/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8733" y="2776365"/>
              <a:ext cx="487362" cy="5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11"/>
            <p:cNvPicPr>
              <a:picLocks noChangeAspect="1" noChangeArrowheads="1"/>
            </p:cNvPicPr>
            <p:nvPr/>
          </p:nvPicPr>
          <p:blipFill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462" y="4896385"/>
              <a:ext cx="469900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460" y="3817035"/>
              <a:ext cx="4699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6" name="Rechthoek 55"/>
          <p:cNvSpPr/>
          <p:nvPr/>
        </p:nvSpPr>
        <p:spPr>
          <a:xfrm>
            <a:off x="3847553" y="5570888"/>
            <a:ext cx="2803916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56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KIDS CLUB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914399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316832" y="2772963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992777" y="315328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386190" y="3150628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332895" y="737187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374185" y="775778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870" y="7831107"/>
            <a:ext cx="7772621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970569" y="7432596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77A79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1048947" y="781136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897104" y="7974788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Every hour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1084684" y="8010017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777A79"/>
                </a:solidFill>
              </a:endParaRPr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4342852" y="3368913"/>
            <a:ext cx="3192571" cy="1498400"/>
            <a:chOff x="4607253" y="3356577"/>
            <a:chExt cx="3192571" cy="1498400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297410" y="4331757"/>
              <a:ext cx="2441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 or disposable cloth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651615" y="4372972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grpSp>
        <p:nvGrpSpPr>
          <p:cNvPr id="128" name="Groupe 6"/>
          <p:cNvGrpSpPr/>
          <p:nvPr/>
        </p:nvGrpSpPr>
        <p:grpSpPr>
          <a:xfrm>
            <a:off x="859954" y="3377392"/>
            <a:ext cx="3131526" cy="3528017"/>
            <a:chOff x="8980232" y="2391037"/>
            <a:chExt cx="2982405" cy="3360016"/>
          </a:xfrm>
        </p:grpSpPr>
        <p:sp>
          <p:nvSpPr>
            <p:cNvPr id="129" name="ZoneTexte 89"/>
            <p:cNvSpPr txBox="1"/>
            <p:nvPr/>
          </p:nvSpPr>
          <p:spPr>
            <a:xfrm>
              <a:off x="9535844" y="3111212"/>
              <a:ext cx="1240816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Door handles</a:t>
              </a:r>
            </a:p>
          </p:txBody>
        </p:sp>
        <p:sp>
          <p:nvSpPr>
            <p:cNvPr id="130" name="ZoneTexte 90"/>
            <p:cNvSpPr txBox="1"/>
            <p:nvPr/>
          </p:nvSpPr>
          <p:spPr>
            <a:xfrm>
              <a:off x="9535844" y="2505261"/>
              <a:ext cx="2355284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Desks, table tops, flip chart</a:t>
              </a:r>
            </a:p>
          </p:txBody>
        </p:sp>
        <p:sp>
          <p:nvSpPr>
            <p:cNvPr id="131" name="ZoneTexte 91"/>
            <p:cNvSpPr txBox="1"/>
            <p:nvPr/>
          </p:nvSpPr>
          <p:spPr>
            <a:xfrm>
              <a:off x="9535844" y="4257538"/>
              <a:ext cx="681200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Phone</a:t>
              </a:r>
            </a:p>
          </p:txBody>
        </p:sp>
        <p:sp>
          <p:nvSpPr>
            <p:cNvPr id="132" name="ZoneTexte 93"/>
            <p:cNvSpPr txBox="1"/>
            <p:nvPr/>
          </p:nvSpPr>
          <p:spPr>
            <a:xfrm>
              <a:off x="9535844" y="5363542"/>
              <a:ext cx="903239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Switches</a:t>
              </a:r>
            </a:p>
          </p:txBody>
        </p:sp>
        <p:pic>
          <p:nvPicPr>
            <p:cNvPr id="133" name="Picture 8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9560" y="2942848"/>
              <a:ext cx="487362" cy="5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24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107" y="4073756"/>
              <a:ext cx="540000" cy="59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46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579" y="5283053"/>
              <a:ext cx="482881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47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539" y="2391037"/>
              <a:ext cx="492401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9"/>
            <p:cNvPicPr>
              <a:picLocks noChangeAspect="1" noChangeArrowheads="1"/>
            </p:cNvPicPr>
            <p:nvPr/>
          </p:nvPicPr>
          <p:blipFill>
            <a:blip r:embed="rId15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32" y="3501668"/>
              <a:ext cx="562866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ZoneTexte 107"/>
            <p:cNvSpPr txBox="1"/>
            <p:nvPr/>
          </p:nvSpPr>
          <p:spPr>
            <a:xfrm>
              <a:off x="9535844" y="3527088"/>
              <a:ext cx="2426793" cy="5168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Meeting room accessories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Coffee machines, kettle etc.</a:t>
              </a:r>
            </a:p>
          </p:txBody>
        </p:sp>
        <p:sp>
          <p:nvSpPr>
            <p:cNvPr id="139" name="ZoneTexte 32"/>
            <p:cNvSpPr txBox="1"/>
            <p:nvPr/>
          </p:nvSpPr>
          <p:spPr>
            <a:xfrm>
              <a:off x="9542354" y="4805514"/>
              <a:ext cx="1416504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Remote control</a:t>
              </a:r>
            </a:p>
          </p:txBody>
        </p:sp>
        <p:pic>
          <p:nvPicPr>
            <p:cNvPr id="140" name="Picture 35"/>
            <p:cNvPicPr>
              <a:picLocks noChangeAspect="1" noChangeArrowheads="1"/>
            </p:cNvPicPr>
            <p:nvPr/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524" b="98810" l="8537" r="100000">
                          <a14:foregroundMark x1="54878" y1="29762" x2="59756" y2="75000"/>
                          <a14:foregroundMark x1="37805" y1="69048" x2="57317" y2="85714"/>
                          <a14:foregroundMark x1="62195" y1="36905" x2="59756" y2="20238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585" y="4614185"/>
              <a:ext cx="596841" cy="6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5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94" y="2942239"/>
            <a:ext cx="5635689" cy="429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hthoek 47"/>
          <p:cNvSpPr/>
          <p:nvPr/>
        </p:nvSpPr>
        <p:spPr>
          <a:xfrm>
            <a:off x="4266737" y="5359521"/>
            <a:ext cx="2758711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4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CONFERENCE/MEETING ROOM-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527540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194374" y="276062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05918" y="315328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272752" y="3150628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146698" y="741960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187988" y="780551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673" y="7878837"/>
            <a:ext cx="7950247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605918" y="7429679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684296" y="7808450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379462" y="8004332"/>
            <a:ext cx="222515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After every meeting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16760" y="8018376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7692754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4272752" y="3331629"/>
            <a:ext cx="3192571" cy="1593234"/>
            <a:chOff x="4607253" y="3356577"/>
            <a:chExt cx="3192571" cy="1593234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297410" y="4331757"/>
              <a:ext cx="2441297" cy="61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cloth* or disposable cloth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651615" y="4456749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grpSp>
        <p:nvGrpSpPr>
          <p:cNvPr id="119" name="Groupe 7"/>
          <p:cNvGrpSpPr/>
          <p:nvPr/>
        </p:nvGrpSpPr>
        <p:grpSpPr>
          <a:xfrm>
            <a:off x="7271847" y="2775545"/>
            <a:ext cx="5224953" cy="4738947"/>
            <a:chOff x="2358305" y="1536067"/>
            <a:chExt cx="6459277" cy="5002193"/>
          </a:xfrm>
        </p:grpSpPr>
        <p:pic>
          <p:nvPicPr>
            <p:cNvPr id="120" name="Imag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3" t="10763" r="33804" b="16298"/>
            <a:stretch/>
          </p:blipFill>
          <p:spPr>
            <a:xfrm>
              <a:off x="2358305" y="1536067"/>
              <a:ext cx="6459277" cy="5002193"/>
            </a:xfrm>
            <a:prstGeom prst="rect">
              <a:avLst/>
            </a:prstGeom>
          </p:spPr>
        </p:pic>
        <p:sp>
          <p:nvSpPr>
            <p:cNvPr id="124" name="Rectangle 5"/>
            <p:cNvSpPr/>
            <p:nvPr/>
          </p:nvSpPr>
          <p:spPr>
            <a:xfrm>
              <a:off x="6917832" y="2128962"/>
              <a:ext cx="416417" cy="537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</p:grpSp>
      <p:sp>
        <p:nvSpPr>
          <p:cNvPr id="126" name="Forme libre 9"/>
          <p:cNvSpPr/>
          <p:nvPr/>
        </p:nvSpPr>
        <p:spPr>
          <a:xfrm>
            <a:off x="7563105" y="5100709"/>
            <a:ext cx="159119" cy="830913"/>
          </a:xfrm>
          <a:custGeom>
            <a:avLst/>
            <a:gdLst>
              <a:gd name="connsiteX0" fmla="*/ 12700 w 209550"/>
              <a:gd name="connsiteY0" fmla="*/ 1466850 h 1466850"/>
              <a:gd name="connsiteX1" fmla="*/ 0 w 209550"/>
              <a:gd name="connsiteY1" fmla="*/ 381000 h 1466850"/>
              <a:gd name="connsiteX2" fmla="*/ 209550 w 209550"/>
              <a:gd name="connsiteY2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1466850">
                <a:moveTo>
                  <a:pt x="12700" y="1466850"/>
                </a:moveTo>
                <a:lnTo>
                  <a:pt x="0" y="381000"/>
                </a:lnTo>
                <a:lnTo>
                  <a:pt x="20955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grpSp>
        <p:nvGrpSpPr>
          <p:cNvPr id="128" name="Groupe 6"/>
          <p:cNvGrpSpPr/>
          <p:nvPr/>
        </p:nvGrpSpPr>
        <p:grpSpPr>
          <a:xfrm>
            <a:off x="473095" y="3377392"/>
            <a:ext cx="3131526" cy="3528017"/>
            <a:chOff x="8980232" y="2391037"/>
            <a:chExt cx="2982405" cy="3360016"/>
          </a:xfrm>
        </p:grpSpPr>
        <p:sp>
          <p:nvSpPr>
            <p:cNvPr id="129" name="ZoneTexte 89"/>
            <p:cNvSpPr txBox="1"/>
            <p:nvPr/>
          </p:nvSpPr>
          <p:spPr>
            <a:xfrm>
              <a:off x="9535844" y="3111212"/>
              <a:ext cx="1240816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Door handles</a:t>
              </a:r>
            </a:p>
          </p:txBody>
        </p:sp>
        <p:sp>
          <p:nvSpPr>
            <p:cNvPr id="130" name="ZoneTexte 90"/>
            <p:cNvSpPr txBox="1"/>
            <p:nvPr/>
          </p:nvSpPr>
          <p:spPr>
            <a:xfrm>
              <a:off x="9535844" y="2505261"/>
              <a:ext cx="2355284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Desks, table tops, flip chart</a:t>
              </a:r>
            </a:p>
          </p:txBody>
        </p:sp>
        <p:sp>
          <p:nvSpPr>
            <p:cNvPr id="131" name="ZoneTexte 91"/>
            <p:cNvSpPr txBox="1"/>
            <p:nvPr/>
          </p:nvSpPr>
          <p:spPr>
            <a:xfrm>
              <a:off x="9535844" y="4257538"/>
              <a:ext cx="681200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Phone</a:t>
              </a:r>
            </a:p>
          </p:txBody>
        </p:sp>
        <p:sp>
          <p:nvSpPr>
            <p:cNvPr id="132" name="ZoneTexte 93"/>
            <p:cNvSpPr txBox="1"/>
            <p:nvPr/>
          </p:nvSpPr>
          <p:spPr>
            <a:xfrm>
              <a:off x="9535844" y="5363542"/>
              <a:ext cx="903239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Switches</a:t>
              </a:r>
            </a:p>
          </p:txBody>
        </p:sp>
        <p:pic>
          <p:nvPicPr>
            <p:cNvPr id="133" name="Picture 8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9560" y="2942848"/>
              <a:ext cx="487362" cy="5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24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107" y="4073756"/>
              <a:ext cx="540000" cy="59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46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579" y="5283053"/>
              <a:ext cx="482881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47"/>
            <p:cNvPicPr>
              <a:picLocks noChangeAspect="1" noChangeArrowheads="1"/>
            </p:cNvPicPr>
            <p:nvPr/>
          </p:nvPicPr>
          <p:blipFill>
            <a:blip r:embed="rId1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539" y="2391037"/>
              <a:ext cx="492401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9"/>
            <p:cNvPicPr>
              <a:picLocks noChangeAspect="1" noChangeArrowheads="1"/>
            </p:cNvPicPr>
            <p:nvPr/>
          </p:nvPicPr>
          <p:blipFill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32" y="3501668"/>
              <a:ext cx="562866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ZoneTexte 107"/>
            <p:cNvSpPr txBox="1"/>
            <p:nvPr/>
          </p:nvSpPr>
          <p:spPr>
            <a:xfrm>
              <a:off x="9535844" y="3462238"/>
              <a:ext cx="2426793" cy="5012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Meeting room accessories</a:t>
              </a:r>
            </a:p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Coffee machines, kettle etc.</a:t>
              </a:r>
            </a:p>
          </p:txBody>
        </p:sp>
        <p:sp>
          <p:nvSpPr>
            <p:cNvPr id="139" name="ZoneTexte 32"/>
            <p:cNvSpPr txBox="1"/>
            <p:nvPr/>
          </p:nvSpPr>
          <p:spPr>
            <a:xfrm>
              <a:off x="9542354" y="4805514"/>
              <a:ext cx="1416504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Remote control</a:t>
              </a:r>
            </a:p>
          </p:txBody>
        </p:sp>
        <p:pic>
          <p:nvPicPr>
            <p:cNvPr id="140" name="Picture 35"/>
            <p:cNvPicPr>
              <a:picLocks noChangeAspect="1" noChangeArrowheads="1"/>
            </p:cNvPicPr>
            <p:nvPr/>
          </p:nvPicPr>
          <p:blipFill>
            <a:blip r:embed="rId18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524" b="98810" l="8537" r="100000">
                          <a14:foregroundMark x1="54878" y1="29762" x2="59756" y2="75000"/>
                          <a14:foregroundMark x1="37805" y1="69048" x2="57317" y2="85714"/>
                          <a14:foregroundMark x1="62195" y1="36905" x2="59756" y2="20238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585" y="4614185"/>
              <a:ext cx="596841" cy="6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" name="Rechte verbindingslijn 2"/>
          <p:cNvCxnSpPr/>
          <p:nvPr/>
        </p:nvCxnSpPr>
        <p:spPr>
          <a:xfrm>
            <a:off x="7722224" y="5144247"/>
            <a:ext cx="0" cy="552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12007036" y="4356471"/>
            <a:ext cx="0" cy="812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hoek 52"/>
          <p:cNvSpPr/>
          <p:nvPr/>
        </p:nvSpPr>
        <p:spPr>
          <a:xfrm>
            <a:off x="4220394" y="5509829"/>
            <a:ext cx="3015073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68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345737" y="1619408"/>
            <a:ext cx="10285760" cy="5965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CLUB LOUNGE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415220" y="2706383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288158" y="276062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461442" y="3126632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366536" y="3150628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403447" y="746545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976072" y="7878023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423" y="7924690"/>
            <a:ext cx="781887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480522" y="749945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558900" y="7878222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361009" y="7973856"/>
            <a:ext cx="2378653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After every guest use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598307" y="7987900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4381002" y="3381112"/>
            <a:ext cx="3192571" cy="1519099"/>
            <a:chOff x="4607253" y="3356577"/>
            <a:chExt cx="3192571" cy="1315631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67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353550" y="4192412"/>
              <a:ext cx="2441297" cy="47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lnSpc>
                  <a:spcPts val="1155"/>
                </a:lnSpc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 or disposable cloth for cleaning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677200" y="4244839"/>
              <a:ext cx="454609" cy="39837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sp>
        <p:nvSpPr>
          <p:cNvPr id="5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309" y="5018459"/>
            <a:ext cx="2527989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For food surface contact areas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Perfume free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53" name="Tekstvak 52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pSp>
        <p:nvGrpSpPr>
          <p:cNvPr id="54" name="Groeperen 53"/>
          <p:cNvGrpSpPr/>
          <p:nvPr/>
        </p:nvGrpSpPr>
        <p:grpSpPr>
          <a:xfrm>
            <a:off x="4381002" y="5247184"/>
            <a:ext cx="569740" cy="781026"/>
            <a:chOff x="6778698" y="5813279"/>
            <a:chExt cx="569740" cy="781026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6778698" y="5813279"/>
              <a:ext cx="458390" cy="701754"/>
            </a:xfrm>
            <a:custGeom>
              <a:avLst/>
              <a:gdLst>
                <a:gd name="T0" fmla="*/ 11 w 828"/>
                <a:gd name="T1" fmla="*/ 150 h 1268"/>
                <a:gd name="T2" fmla="*/ 11 w 828"/>
                <a:gd name="T3" fmla="*/ 150 h 1268"/>
                <a:gd name="T4" fmla="*/ 0 w 828"/>
                <a:gd name="T5" fmla="*/ 301 h 1268"/>
                <a:gd name="T6" fmla="*/ 0 w 828"/>
                <a:gd name="T7" fmla="*/ 1078 h 1268"/>
                <a:gd name="T8" fmla="*/ 7 w 828"/>
                <a:gd name="T9" fmla="*/ 1128 h 1268"/>
                <a:gd name="T10" fmla="*/ 26 w 828"/>
                <a:gd name="T11" fmla="*/ 1203 h 1268"/>
                <a:gd name="T12" fmla="*/ 110 w 828"/>
                <a:gd name="T13" fmla="*/ 1268 h 1268"/>
                <a:gd name="T14" fmla="*/ 712 w 828"/>
                <a:gd name="T15" fmla="*/ 1268 h 1268"/>
                <a:gd name="T16" fmla="*/ 796 w 828"/>
                <a:gd name="T17" fmla="*/ 1206 h 1268"/>
                <a:gd name="T18" fmla="*/ 819 w 828"/>
                <a:gd name="T19" fmla="*/ 1126 h 1268"/>
                <a:gd name="T20" fmla="*/ 828 w 828"/>
                <a:gd name="T21" fmla="*/ 1069 h 1268"/>
                <a:gd name="T22" fmla="*/ 828 w 828"/>
                <a:gd name="T23" fmla="*/ 315 h 1268"/>
                <a:gd name="T24" fmla="*/ 825 w 828"/>
                <a:gd name="T25" fmla="*/ 288 h 1268"/>
                <a:gd name="T26" fmla="*/ 802 w 828"/>
                <a:gd name="T27" fmla="*/ 177 h 1268"/>
                <a:gd name="T28" fmla="*/ 790 w 828"/>
                <a:gd name="T29" fmla="*/ 143 h 1268"/>
                <a:gd name="T30" fmla="*/ 743 w 828"/>
                <a:gd name="T31" fmla="*/ 52 h 1268"/>
                <a:gd name="T32" fmla="*/ 674 w 828"/>
                <a:gd name="T33" fmla="*/ 10 h 1268"/>
                <a:gd name="T34" fmla="*/ 360 w 828"/>
                <a:gd name="T35" fmla="*/ 10 h 1268"/>
                <a:gd name="T36" fmla="*/ 294 w 828"/>
                <a:gd name="T37" fmla="*/ 47 h 1268"/>
                <a:gd name="T38" fmla="*/ 256 w 828"/>
                <a:gd name="T39" fmla="*/ 106 h 1268"/>
                <a:gd name="T40" fmla="*/ 242 w 828"/>
                <a:gd name="T41" fmla="*/ 105 h 1268"/>
                <a:gd name="T42" fmla="*/ 215 w 828"/>
                <a:gd name="T43" fmla="*/ 53 h 1268"/>
                <a:gd name="T44" fmla="*/ 215 w 828"/>
                <a:gd name="T45" fmla="*/ 0 h 1268"/>
                <a:gd name="T46" fmla="*/ 43 w 828"/>
                <a:gd name="T47" fmla="*/ 0 h 1268"/>
                <a:gd name="T48" fmla="*/ 43 w 828"/>
                <a:gd name="T49" fmla="*/ 41 h 1268"/>
                <a:gd name="T50" fmla="*/ 38 w 828"/>
                <a:gd name="T51" fmla="*/ 69 h 1268"/>
                <a:gd name="T52" fmla="*/ 21 w 828"/>
                <a:gd name="T53" fmla="*/ 110 h 1268"/>
                <a:gd name="T54" fmla="*/ 11 w 828"/>
                <a:gd name="T55" fmla="*/ 150 h 1268"/>
                <a:gd name="T56" fmla="*/ 11 w 828"/>
                <a:gd name="T57" fmla="*/ 15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8" h="1268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6982056" y="5844948"/>
              <a:ext cx="171688" cy="60008"/>
            </a:xfrm>
            <a:custGeom>
              <a:avLst/>
              <a:gdLst>
                <a:gd name="T0" fmla="*/ 257 w 312"/>
                <a:gd name="T1" fmla="*/ 109 h 109"/>
                <a:gd name="T2" fmla="*/ 257 w 312"/>
                <a:gd name="T3" fmla="*/ 109 h 109"/>
                <a:gd name="T4" fmla="*/ 54 w 312"/>
                <a:gd name="T5" fmla="*/ 109 h 109"/>
                <a:gd name="T6" fmla="*/ 0 w 312"/>
                <a:gd name="T7" fmla="*/ 55 h 109"/>
                <a:gd name="T8" fmla="*/ 0 w 312"/>
                <a:gd name="T9" fmla="*/ 55 h 109"/>
                <a:gd name="T10" fmla="*/ 54 w 312"/>
                <a:gd name="T11" fmla="*/ 0 h 109"/>
                <a:gd name="T12" fmla="*/ 257 w 312"/>
                <a:gd name="T13" fmla="*/ 0 h 109"/>
                <a:gd name="T14" fmla="*/ 312 w 312"/>
                <a:gd name="T15" fmla="*/ 55 h 109"/>
                <a:gd name="T16" fmla="*/ 312 w 312"/>
                <a:gd name="T17" fmla="*/ 55 h 109"/>
                <a:gd name="T18" fmla="*/ 257 w 312"/>
                <a:gd name="T19" fmla="*/ 109 h 109"/>
                <a:gd name="T20" fmla="*/ 257 w 312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09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6822036" y="5991634"/>
              <a:ext cx="371713" cy="418385"/>
            </a:xfrm>
            <a:custGeom>
              <a:avLst/>
              <a:gdLst>
                <a:gd name="T0" fmla="*/ 0 w 672"/>
                <a:gd name="T1" fmla="*/ 0 h 757"/>
                <a:gd name="T2" fmla="*/ 0 w 672"/>
                <a:gd name="T3" fmla="*/ 0 h 757"/>
                <a:gd name="T4" fmla="*/ 672 w 672"/>
                <a:gd name="T5" fmla="*/ 0 h 757"/>
                <a:gd name="T6" fmla="*/ 672 w 672"/>
                <a:gd name="T7" fmla="*/ 757 h 757"/>
                <a:gd name="T8" fmla="*/ 0 w 672"/>
                <a:gd name="T9" fmla="*/ 757 h 757"/>
                <a:gd name="T10" fmla="*/ 0 w 672"/>
                <a:gd name="T1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757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grpSp>
          <p:nvGrpSpPr>
            <p:cNvPr id="58" name="Groupe 79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  <a:solidFill>
              <a:schemeClr val="bg1"/>
            </a:solidFill>
          </p:grpSpPr>
          <p:sp>
            <p:nvSpPr>
              <p:cNvPr id="59" name="Freeform 15"/>
              <p:cNvSpPr>
                <a:spLocks/>
              </p:cNvSpPr>
              <p:nvPr/>
            </p:nvSpPr>
            <p:spPr bwMode="auto">
              <a:xfrm>
                <a:off x="2213604" y="2419742"/>
                <a:ext cx="96838" cy="227013"/>
              </a:xfrm>
              <a:custGeom>
                <a:avLst/>
                <a:gdLst>
                  <a:gd name="T0" fmla="*/ 200 w 280"/>
                  <a:gd name="T1" fmla="*/ 82 h 660"/>
                  <a:gd name="T2" fmla="*/ 200 w 280"/>
                  <a:gd name="T3" fmla="*/ 82 h 660"/>
                  <a:gd name="T4" fmla="*/ 256 w 280"/>
                  <a:gd name="T5" fmla="*/ 94 h 660"/>
                  <a:gd name="T6" fmla="*/ 262 w 280"/>
                  <a:gd name="T7" fmla="*/ 85 h 660"/>
                  <a:gd name="T8" fmla="*/ 224 w 280"/>
                  <a:gd name="T9" fmla="*/ 13 h 660"/>
                  <a:gd name="T10" fmla="*/ 202 w 280"/>
                  <a:gd name="T11" fmla="*/ 0 h 660"/>
                  <a:gd name="T12" fmla="*/ 28 w 280"/>
                  <a:gd name="T13" fmla="*/ 0 h 660"/>
                  <a:gd name="T14" fmla="*/ 28 w 280"/>
                  <a:gd name="T15" fmla="*/ 48 h 660"/>
                  <a:gd name="T16" fmla="*/ 63 w 280"/>
                  <a:gd name="T17" fmla="*/ 48 h 660"/>
                  <a:gd name="T18" fmla="*/ 63 w 280"/>
                  <a:gd name="T19" fmla="*/ 65 h 660"/>
                  <a:gd name="T20" fmla="*/ 2 w 280"/>
                  <a:gd name="T21" fmla="*/ 164 h 660"/>
                  <a:gd name="T22" fmla="*/ 8 w 280"/>
                  <a:gd name="T23" fmla="*/ 172 h 660"/>
                  <a:gd name="T24" fmla="*/ 13 w 280"/>
                  <a:gd name="T25" fmla="*/ 169 h 660"/>
                  <a:gd name="T26" fmla="*/ 96 w 280"/>
                  <a:gd name="T27" fmla="*/ 65 h 660"/>
                  <a:gd name="T28" fmla="*/ 122 w 280"/>
                  <a:gd name="T29" fmla="*/ 80 h 660"/>
                  <a:gd name="T30" fmla="*/ 125 w 280"/>
                  <a:gd name="T31" fmla="*/ 127 h 660"/>
                  <a:gd name="T32" fmla="*/ 124 w 280"/>
                  <a:gd name="T33" fmla="*/ 131 h 660"/>
                  <a:gd name="T34" fmla="*/ 112 w 280"/>
                  <a:gd name="T35" fmla="*/ 152 h 660"/>
                  <a:gd name="T36" fmla="*/ 112 w 280"/>
                  <a:gd name="T37" fmla="*/ 158 h 660"/>
                  <a:gd name="T38" fmla="*/ 110 w 280"/>
                  <a:gd name="T39" fmla="*/ 270 h 660"/>
                  <a:gd name="T40" fmla="*/ 51 w 280"/>
                  <a:gd name="T41" fmla="*/ 334 h 660"/>
                  <a:gd name="T42" fmla="*/ 28 w 280"/>
                  <a:gd name="T43" fmla="*/ 390 h 660"/>
                  <a:gd name="T44" fmla="*/ 27 w 280"/>
                  <a:gd name="T45" fmla="*/ 607 h 660"/>
                  <a:gd name="T46" fmla="*/ 82 w 280"/>
                  <a:gd name="T47" fmla="*/ 660 h 660"/>
                  <a:gd name="T48" fmla="*/ 226 w 280"/>
                  <a:gd name="T49" fmla="*/ 660 h 660"/>
                  <a:gd name="T50" fmla="*/ 280 w 280"/>
                  <a:gd name="T51" fmla="*/ 606 h 660"/>
                  <a:gd name="T52" fmla="*/ 280 w 280"/>
                  <a:gd name="T53" fmla="*/ 382 h 660"/>
                  <a:gd name="T54" fmla="*/ 273 w 280"/>
                  <a:gd name="T55" fmla="*/ 334 h 660"/>
                  <a:gd name="T56" fmla="*/ 232 w 280"/>
                  <a:gd name="T57" fmla="*/ 214 h 660"/>
                  <a:gd name="T58" fmla="*/ 200 w 280"/>
                  <a:gd name="T59" fmla="*/ 82 h 660"/>
                  <a:gd name="T60" fmla="*/ 200 w 280"/>
                  <a:gd name="T61" fmla="*/ 82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0" h="66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60" name="Freeform 16"/>
              <p:cNvSpPr>
                <a:spLocks/>
              </p:cNvSpPr>
              <p:nvPr/>
            </p:nvSpPr>
            <p:spPr bwMode="auto">
              <a:xfrm>
                <a:off x="2234242" y="2537217"/>
                <a:ext cx="63500" cy="87313"/>
              </a:xfrm>
              <a:custGeom>
                <a:avLst/>
                <a:gdLst>
                  <a:gd name="T0" fmla="*/ 117 w 182"/>
                  <a:gd name="T1" fmla="*/ 0 h 259"/>
                  <a:gd name="T2" fmla="*/ 117 w 182"/>
                  <a:gd name="T3" fmla="*/ 0 h 259"/>
                  <a:gd name="T4" fmla="*/ 152 w 182"/>
                  <a:gd name="T5" fmla="*/ 0 h 259"/>
                  <a:gd name="T6" fmla="*/ 182 w 182"/>
                  <a:gd name="T7" fmla="*/ 30 h 259"/>
                  <a:gd name="T8" fmla="*/ 182 w 182"/>
                  <a:gd name="T9" fmla="*/ 227 h 259"/>
                  <a:gd name="T10" fmla="*/ 150 w 182"/>
                  <a:gd name="T11" fmla="*/ 259 h 259"/>
                  <a:gd name="T12" fmla="*/ 32 w 182"/>
                  <a:gd name="T13" fmla="*/ 259 h 259"/>
                  <a:gd name="T14" fmla="*/ 0 w 182"/>
                  <a:gd name="T15" fmla="*/ 227 h 259"/>
                  <a:gd name="T16" fmla="*/ 0 w 182"/>
                  <a:gd name="T17" fmla="*/ 118 h 259"/>
                  <a:gd name="T18" fmla="*/ 117 w 182"/>
                  <a:gd name="T19" fmla="*/ 0 h 259"/>
                  <a:gd name="T20" fmla="*/ 117 w 182"/>
                  <a:gd name="T2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259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</p:grpSp>
      </p:grp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5088087" y="6534705"/>
            <a:ext cx="21719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 or disposable cloth to rinse</a:t>
            </a:r>
          </a:p>
        </p:txBody>
      </p:sp>
      <p:sp>
        <p:nvSpPr>
          <p:cNvPr id="83" name="Rectangle 13"/>
          <p:cNvSpPr/>
          <p:nvPr/>
        </p:nvSpPr>
        <p:spPr>
          <a:xfrm rot="20555328">
            <a:off x="4480946" y="6664458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grpSp>
        <p:nvGrpSpPr>
          <p:cNvPr id="99" name="Groupe 2"/>
          <p:cNvGrpSpPr/>
          <p:nvPr/>
        </p:nvGrpSpPr>
        <p:grpSpPr>
          <a:xfrm>
            <a:off x="7429505" y="3343359"/>
            <a:ext cx="5303048" cy="3893637"/>
            <a:chOff x="3551850" y="1244952"/>
            <a:chExt cx="6452221" cy="4997654"/>
          </a:xfrm>
        </p:grpSpPr>
        <p:grpSp>
          <p:nvGrpSpPr>
            <p:cNvPr id="100" name="Groupe 1"/>
            <p:cNvGrpSpPr/>
            <p:nvPr/>
          </p:nvGrpSpPr>
          <p:grpSpPr>
            <a:xfrm>
              <a:off x="3551850" y="1244952"/>
              <a:ext cx="6452221" cy="4997654"/>
              <a:chOff x="3551850" y="1244952"/>
              <a:chExt cx="6452221" cy="4997654"/>
            </a:xfrm>
          </p:grpSpPr>
          <p:pic>
            <p:nvPicPr>
              <p:cNvPr id="102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1850" y="1244952"/>
                <a:ext cx="6452221" cy="4997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132" y="3111651"/>
                <a:ext cx="77867" cy="77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996" y="3090161"/>
              <a:ext cx="99357" cy="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e 184"/>
          <p:cNvGrpSpPr/>
          <p:nvPr/>
        </p:nvGrpSpPr>
        <p:grpSpPr>
          <a:xfrm>
            <a:off x="336110" y="3340288"/>
            <a:ext cx="3135174" cy="3168457"/>
            <a:chOff x="9206120" y="1939433"/>
            <a:chExt cx="2985880" cy="3017579"/>
          </a:xfrm>
        </p:grpSpPr>
        <p:grpSp>
          <p:nvGrpSpPr>
            <p:cNvPr id="105" name="Groupe 186"/>
            <p:cNvGrpSpPr/>
            <p:nvPr/>
          </p:nvGrpSpPr>
          <p:grpSpPr>
            <a:xfrm>
              <a:off x="9292339" y="2398531"/>
              <a:ext cx="1606233" cy="504000"/>
              <a:chOff x="9292339" y="2833951"/>
              <a:chExt cx="1606233" cy="504000"/>
            </a:xfrm>
            <a:solidFill>
              <a:schemeClr val="bg1"/>
            </a:solidFill>
          </p:grpSpPr>
          <p:sp>
            <p:nvSpPr>
              <p:cNvPr id="159" name="ZoneTexte 210"/>
              <p:cNvSpPr txBox="1"/>
              <p:nvPr/>
            </p:nvSpPr>
            <p:spPr>
              <a:xfrm>
                <a:off x="9672351" y="2958955"/>
                <a:ext cx="1226221" cy="2344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Coffee machine</a:t>
                </a:r>
              </a:p>
            </p:txBody>
          </p:sp>
          <p:pic>
            <p:nvPicPr>
              <p:cNvPr id="160" name="Image 211"/>
              <p:cNvPicPr>
                <a:picLocks noChangeAspect="1"/>
              </p:cNvPicPr>
              <p:nvPr/>
            </p:nvPicPr>
            <p:blipFill rotWithShape="1">
              <a:blip r:embed="rId12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05" t="46023" r="16250" b="45579"/>
              <a:stretch/>
            </p:blipFill>
            <p:spPr>
              <a:xfrm>
                <a:off x="9292339" y="2833951"/>
                <a:ext cx="446248" cy="504000"/>
              </a:xfrm>
              <a:prstGeom prst="rect">
                <a:avLst/>
              </a:prstGeom>
              <a:grpFill/>
            </p:spPr>
          </p:pic>
        </p:grpSp>
        <p:grpSp>
          <p:nvGrpSpPr>
            <p:cNvPr id="106" name="Groupe 187"/>
            <p:cNvGrpSpPr/>
            <p:nvPr/>
          </p:nvGrpSpPr>
          <p:grpSpPr>
            <a:xfrm>
              <a:off x="9309623" y="2877651"/>
              <a:ext cx="1176748" cy="468000"/>
              <a:chOff x="9309623" y="3313071"/>
              <a:chExt cx="1176748" cy="468000"/>
            </a:xfrm>
            <a:solidFill>
              <a:schemeClr val="bg1"/>
            </a:solidFill>
          </p:grpSpPr>
          <p:sp>
            <p:nvSpPr>
              <p:cNvPr id="157" name="ZoneTexte 208"/>
              <p:cNvSpPr txBox="1"/>
              <p:nvPr/>
            </p:nvSpPr>
            <p:spPr>
              <a:xfrm>
                <a:off x="9672351" y="3369567"/>
                <a:ext cx="814020" cy="38105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Furniture </a:t>
                </a:r>
              </a:p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handles</a:t>
                </a:r>
              </a:p>
            </p:txBody>
          </p:sp>
          <p:pic>
            <p:nvPicPr>
              <p:cNvPr id="158" name="Picture 8"/>
              <p:cNvPicPr>
                <a:picLocks noChangeAspect="1" noChangeArrowheads="1"/>
              </p:cNvPicPr>
              <p:nvPr/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9623" y="3313071"/>
                <a:ext cx="411680" cy="46800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7" name="Groupe 188"/>
            <p:cNvGrpSpPr/>
            <p:nvPr/>
          </p:nvGrpSpPr>
          <p:grpSpPr>
            <a:xfrm>
              <a:off x="10868876" y="2872475"/>
              <a:ext cx="956063" cy="504000"/>
              <a:chOff x="9307415" y="5109666"/>
              <a:chExt cx="956063" cy="504000"/>
            </a:xfrm>
          </p:grpSpPr>
          <p:sp>
            <p:nvSpPr>
              <p:cNvPr id="155" name="ZoneTexte 206"/>
              <p:cNvSpPr txBox="1"/>
              <p:nvPr/>
            </p:nvSpPr>
            <p:spPr>
              <a:xfrm>
                <a:off x="9672351" y="5212350"/>
                <a:ext cx="591127" cy="2344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Phone</a:t>
                </a:r>
              </a:p>
            </p:txBody>
          </p:sp>
          <p:pic>
            <p:nvPicPr>
              <p:cNvPr id="156" name="Picture 24"/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7415" y="5109666"/>
                <a:ext cx="454748" cy="50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8" name="Groupe 189"/>
            <p:cNvGrpSpPr/>
            <p:nvPr/>
          </p:nvGrpSpPr>
          <p:grpSpPr>
            <a:xfrm>
              <a:off x="9281463" y="1942023"/>
              <a:ext cx="1255616" cy="468000"/>
              <a:chOff x="9281463" y="1942023"/>
              <a:chExt cx="1255616" cy="468000"/>
            </a:xfrm>
          </p:grpSpPr>
          <p:sp>
            <p:nvSpPr>
              <p:cNvPr id="147" name="ZoneTexte 204"/>
              <p:cNvSpPr txBox="1"/>
              <p:nvPr/>
            </p:nvSpPr>
            <p:spPr>
              <a:xfrm>
                <a:off x="9686419" y="1961741"/>
                <a:ext cx="850660" cy="381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Armchairs</a:t>
                </a:r>
                <a:br>
                  <a:rPr lang="en-US" sz="1155" dirty="0">
                    <a:solidFill>
                      <a:srgbClr val="777A79"/>
                    </a:solidFill>
                  </a:rPr>
                </a:br>
                <a:r>
                  <a:rPr lang="en-US" sz="1155" dirty="0">
                    <a:solidFill>
                      <a:srgbClr val="777A79"/>
                    </a:solidFill>
                  </a:rPr>
                  <a:t>armrest</a:t>
                </a:r>
              </a:p>
            </p:txBody>
          </p:sp>
          <p:pic>
            <p:nvPicPr>
              <p:cNvPr id="154" name="Picture 26"/>
              <p:cNvPicPr>
                <a:picLocks noChangeAspect="1" noChangeArrowheads="1"/>
              </p:cNvPicPr>
              <p:nvPr/>
            </p:nvPicPr>
            <p:blipFill>
              <a:blip r:embed="rId1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1463" y="1942023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9" name="Groupe 190"/>
            <p:cNvGrpSpPr/>
            <p:nvPr/>
          </p:nvGrpSpPr>
          <p:grpSpPr>
            <a:xfrm>
              <a:off x="10829681" y="1939433"/>
              <a:ext cx="1203900" cy="432000"/>
              <a:chOff x="10916765" y="1866863"/>
              <a:chExt cx="1203900" cy="432000"/>
            </a:xfrm>
          </p:grpSpPr>
          <p:pic>
            <p:nvPicPr>
              <p:cNvPr id="123" name="Picture 29"/>
              <p:cNvPicPr>
                <a:picLocks noChangeAspect="1" noChangeArrowheads="1"/>
              </p:cNvPicPr>
              <p:nvPr/>
            </p:nvPicPr>
            <p:blipFill>
              <a:blip r:embed="rId1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16765" y="1866863"/>
                <a:ext cx="471945" cy="43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5" name="ZoneTexte 203"/>
              <p:cNvSpPr txBox="1"/>
              <p:nvPr/>
            </p:nvSpPr>
            <p:spPr>
              <a:xfrm>
                <a:off x="11346339" y="1937507"/>
                <a:ext cx="774326" cy="234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Switches</a:t>
                </a:r>
              </a:p>
            </p:txBody>
          </p:sp>
        </p:grpSp>
        <p:pic>
          <p:nvPicPr>
            <p:cNvPr id="110" name="Picture 37"/>
            <p:cNvPicPr>
              <a:picLocks noChangeAspect="1" noChangeArrowheads="1"/>
            </p:cNvPicPr>
            <p:nvPr/>
          </p:nvPicPr>
          <p:blipFill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4354" y="3373303"/>
              <a:ext cx="441694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1" name="ZoneTexte 192"/>
            <p:cNvSpPr txBox="1"/>
            <p:nvPr/>
          </p:nvSpPr>
          <p:spPr>
            <a:xfrm>
              <a:off x="9673237" y="3432484"/>
              <a:ext cx="1135964" cy="3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155" dirty="0">
                  <a:solidFill>
                    <a:srgbClr val="777A79"/>
                  </a:solidFill>
                </a:rPr>
                <a:t>Lamp toggle switch</a:t>
              </a:r>
            </a:p>
          </p:txBody>
        </p:sp>
        <p:grpSp>
          <p:nvGrpSpPr>
            <p:cNvPr id="112" name="Groupe 193"/>
            <p:cNvGrpSpPr/>
            <p:nvPr/>
          </p:nvGrpSpPr>
          <p:grpSpPr>
            <a:xfrm>
              <a:off x="10838279" y="2333436"/>
              <a:ext cx="1285377" cy="504000"/>
              <a:chOff x="10925363" y="2260866"/>
              <a:chExt cx="1285377" cy="504000"/>
            </a:xfrm>
          </p:grpSpPr>
          <p:pic>
            <p:nvPicPr>
              <p:cNvPr id="121" name="Picture 25"/>
              <p:cNvPicPr>
                <a:picLocks noChangeAspect="1" noChangeArrowheads="1"/>
              </p:cNvPicPr>
              <p:nvPr/>
            </p:nvPicPr>
            <p:blipFill>
              <a:blip r:embed="rId2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5363" y="2260866"/>
                <a:ext cx="454748" cy="50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2" name="ZoneTexte 201"/>
              <p:cNvSpPr txBox="1"/>
              <p:nvPr/>
            </p:nvSpPr>
            <p:spPr>
              <a:xfrm>
                <a:off x="11346339" y="2410743"/>
                <a:ext cx="864401" cy="234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155" dirty="0">
                    <a:solidFill>
                      <a:srgbClr val="777A79"/>
                    </a:solidFill>
                  </a:rPr>
                  <a:t>Table tops</a:t>
                </a:r>
              </a:p>
            </p:txBody>
          </p:sp>
        </p:grpSp>
        <p:sp>
          <p:nvSpPr>
            <p:cNvPr id="113" name="ZoneTexte 194"/>
            <p:cNvSpPr txBox="1"/>
            <p:nvPr/>
          </p:nvSpPr>
          <p:spPr>
            <a:xfrm>
              <a:off x="9673171" y="3960765"/>
              <a:ext cx="975847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155" dirty="0">
                  <a:solidFill>
                    <a:srgbClr val="777A79"/>
                  </a:solidFill>
                </a:rPr>
                <a:t>Counter top</a:t>
              </a:r>
            </a:p>
          </p:txBody>
        </p:sp>
        <p:pic>
          <p:nvPicPr>
            <p:cNvPr id="114" name="Image 195"/>
            <p:cNvPicPr>
              <a:picLocks noChangeAspect="1"/>
            </p:cNvPicPr>
            <p:nvPr/>
          </p:nvPicPr>
          <p:blipFill rotWithShape="1">
            <a:blip r:embed="rId2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6" t="53420" r="36446" b="38151"/>
            <a:stretch/>
          </p:blipFill>
          <p:spPr>
            <a:xfrm>
              <a:off x="9208340" y="3780163"/>
              <a:ext cx="523150" cy="612000"/>
            </a:xfrm>
            <a:prstGeom prst="rect">
              <a:avLst/>
            </a:prstGeom>
          </p:spPr>
        </p:pic>
        <p:pic>
          <p:nvPicPr>
            <p:cNvPr id="115" name="Picture 7"/>
            <p:cNvPicPr>
              <a:picLocks noChangeAspect="1"/>
            </p:cNvPicPr>
            <p:nvPr/>
          </p:nvPicPr>
          <p:blipFill rotWithShape="1">
            <a:blip r:embed="rId23">
              <a:grayscl/>
            </a:blip>
            <a:srcRect l="1422" t="78895" r="77947" b="-110"/>
            <a:stretch/>
          </p:blipFill>
          <p:spPr>
            <a:xfrm>
              <a:off x="9206120" y="4345012"/>
              <a:ext cx="661912" cy="612000"/>
            </a:xfrm>
            <a:prstGeom prst="rect">
              <a:avLst/>
            </a:prstGeom>
          </p:spPr>
        </p:pic>
        <p:sp>
          <p:nvSpPr>
            <p:cNvPr id="116" name="ZoneTexte 197"/>
            <p:cNvSpPr txBox="1"/>
            <p:nvPr/>
          </p:nvSpPr>
          <p:spPr>
            <a:xfrm>
              <a:off x="9673171" y="4363377"/>
              <a:ext cx="1435375" cy="500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55" dirty="0">
                  <a:solidFill>
                    <a:srgbClr val="777A79"/>
                  </a:solidFill>
                </a:rPr>
                <a:t>Hand contact area:</a:t>
              </a:r>
            </a:p>
            <a:p>
              <a:pPr>
                <a:lnSpc>
                  <a:spcPct val="130000"/>
                </a:lnSpc>
              </a:pPr>
              <a:r>
                <a:rPr lang="en-US" sz="1155" dirty="0">
                  <a:solidFill>
                    <a:srgbClr val="777A79"/>
                  </a:solidFill>
                </a:rPr>
                <a:t>Keyboard</a:t>
              </a:r>
            </a:p>
          </p:txBody>
        </p:sp>
        <p:pic>
          <p:nvPicPr>
            <p:cNvPr id="117" name="Picture 2"/>
            <p:cNvPicPr>
              <a:picLocks noChangeAspect="1" noChangeArrowheads="1"/>
            </p:cNvPicPr>
            <p:nvPr/>
          </p:nvPicPr>
          <p:blipFill rotWithShape="1">
            <a:blip r:embed="rId2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39" r="-4156"/>
            <a:stretch/>
          </p:blipFill>
          <p:spPr bwMode="auto">
            <a:xfrm>
              <a:off x="10822001" y="3403707"/>
              <a:ext cx="487109" cy="46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ZoneTexte 199"/>
            <p:cNvSpPr txBox="1"/>
            <p:nvPr/>
          </p:nvSpPr>
          <p:spPr>
            <a:xfrm>
              <a:off x="11217892" y="3432484"/>
              <a:ext cx="974108" cy="59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77A79"/>
                  </a:solidFill>
                </a:rPr>
                <a:t>Food contact surfaces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22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345737" y="1619408"/>
            <a:ext cx="10285760" cy="58355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COLLEAGUE FACILITIES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562486" y="276309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581233" y="276062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40864" y="3140839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659611" y="3150628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641705" y="764822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682995" y="8034138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681" y="8107460"/>
            <a:ext cx="726730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For food surface contact areas: rinse thoroughly with water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523233" y="7722449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617126" y="8061003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397250" y="8187545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Every </a:t>
            </a:r>
            <a:r>
              <a:rPr lang="en-US" sz="1400" b="1">
                <a:solidFill>
                  <a:srgbClr val="777A79"/>
                </a:solidFill>
              </a:rPr>
              <a:t>2 hours</a:t>
            </a:r>
            <a:endParaRPr lang="en-US" sz="1400" b="1" dirty="0">
              <a:solidFill>
                <a:srgbClr val="777A79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34548" y="8201589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4641705" y="3314726"/>
            <a:ext cx="3192571" cy="1471894"/>
            <a:chOff x="4607253" y="3356577"/>
            <a:chExt cx="3192571" cy="1471894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353550" y="4274473"/>
              <a:ext cx="244129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lnSpc>
                  <a:spcPts val="1155"/>
                </a:lnSpc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 or disposable cloth for cleaning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759577" y="4328194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sp>
        <p:nvSpPr>
          <p:cNvPr id="5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054" y="4858597"/>
            <a:ext cx="2969531" cy="10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For food surface contact areas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Perfume free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53" name="Tekstvak 52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pSp>
        <p:nvGrpSpPr>
          <p:cNvPr id="54" name="Groeperen 53"/>
          <p:cNvGrpSpPr/>
          <p:nvPr/>
        </p:nvGrpSpPr>
        <p:grpSpPr>
          <a:xfrm>
            <a:off x="4669094" y="4923066"/>
            <a:ext cx="569740" cy="781026"/>
            <a:chOff x="6778698" y="5813279"/>
            <a:chExt cx="569740" cy="781026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6778698" y="5813279"/>
              <a:ext cx="458390" cy="701754"/>
            </a:xfrm>
            <a:custGeom>
              <a:avLst/>
              <a:gdLst>
                <a:gd name="T0" fmla="*/ 11 w 828"/>
                <a:gd name="T1" fmla="*/ 150 h 1268"/>
                <a:gd name="T2" fmla="*/ 11 w 828"/>
                <a:gd name="T3" fmla="*/ 150 h 1268"/>
                <a:gd name="T4" fmla="*/ 0 w 828"/>
                <a:gd name="T5" fmla="*/ 301 h 1268"/>
                <a:gd name="T6" fmla="*/ 0 w 828"/>
                <a:gd name="T7" fmla="*/ 1078 h 1268"/>
                <a:gd name="T8" fmla="*/ 7 w 828"/>
                <a:gd name="T9" fmla="*/ 1128 h 1268"/>
                <a:gd name="T10" fmla="*/ 26 w 828"/>
                <a:gd name="T11" fmla="*/ 1203 h 1268"/>
                <a:gd name="T12" fmla="*/ 110 w 828"/>
                <a:gd name="T13" fmla="*/ 1268 h 1268"/>
                <a:gd name="T14" fmla="*/ 712 w 828"/>
                <a:gd name="T15" fmla="*/ 1268 h 1268"/>
                <a:gd name="T16" fmla="*/ 796 w 828"/>
                <a:gd name="T17" fmla="*/ 1206 h 1268"/>
                <a:gd name="T18" fmla="*/ 819 w 828"/>
                <a:gd name="T19" fmla="*/ 1126 h 1268"/>
                <a:gd name="T20" fmla="*/ 828 w 828"/>
                <a:gd name="T21" fmla="*/ 1069 h 1268"/>
                <a:gd name="T22" fmla="*/ 828 w 828"/>
                <a:gd name="T23" fmla="*/ 315 h 1268"/>
                <a:gd name="T24" fmla="*/ 825 w 828"/>
                <a:gd name="T25" fmla="*/ 288 h 1268"/>
                <a:gd name="T26" fmla="*/ 802 w 828"/>
                <a:gd name="T27" fmla="*/ 177 h 1268"/>
                <a:gd name="T28" fmla="*/ 790 w 828"/>
                <a:gd name="T29" fmla="*/ 143 h 1268"/>
                <a:gd name="T30" fmla="*/ 743 w 828"/>
                <a:gd name="T31" fmla="*/ 52 h 1268"/>
                <a:gd name="T32" fmla="*/ 674 w 828"/>
                <a:gd name="T33" fmla="*/ 10 h 1268"/>
                <a:gd name="T34" fmla="*/ 360 w 828"/>
                <a:gd name="T35" fmla="*/ 10 h 1268"/>
                <a:gd name="T36" fmla="*/ 294 w 828"/>
                <a:gd name="T37" fmla="*/ 47 h 1268"/>
                <a:gd name="T38" fmla="*/ 256 w 828"/>
                <a:gd name="T39" fmla="*/ 106 h 1268"/>
                <a:gd name="T40" fmla="*/ 242 w 828"/>
                <a:gd name="T41" fmla="*/ 105 h 1268"/>
                <a:gd name="T42" fmla="*/ 215 w 828"/>
                <a:gd name="T43" fmla="*/ 53 h 1268"/>
                <a:gd name="T44" fmla="*/ 215 w 828"/>
                <a:gd name="T45" fmla="*/ 0 h 1268"/>
                <a:gd name="T46" fmla="*/ 43 w 828"/>
                <a:gd name="T47" fmla="*/ 0 h 1268"/>
                <a:gd name="T48" fmla="*/ 43 w 828"/>
                <a:gd name="T49" fmla="*/ 41 h 1268"/>
                <a:gd name="T50" fmla="*/ 38 w 828"/>
                <a:gd name="T51" fmla="*/ 69 h 1268"/>
                <a:gd name="T52" fmla="*/ 21 w 828"/>
                <a:gd name="T53" fmla="*/ 110 h 1268"/>
                <a:gd name="T54" fmla="*/ 11 w 828"/>
                <a:gd name="T55" fmla="*/ 150 h 1268"/>
                <a:gd name="T56" fmla="*/ 11 w 828"/>
                <a:gd name="T57" fmla="*/ 15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8" h="1268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6982056" y="5844948"/>
              <a:ext cx="171688" cy="60008"/>
            </a:xfrm>
            <a:custGeom>
              <a:avLst/>
              <a:gdLst>
                <a:gd name="T0" fmla="*/ 257 w 312"/>
                <a:gd name="T1" fmla="*/ 109 h 109"/>
                <a:gd name="T2" fmla="*/ 257 w 312"/>
                <a:gd name="T3" fmla="*/ 109 h 109"/>
                <a:gd name="T4" fmla="*/ 54 w 312"/>
                <a:gd name="T5" fmla="*/ 109 h 109"/>
                <a:gd name="T6" fmla="*/ 0 w 312"/>
                <a:gd name="T7" fmla="*/ 55 h 109"/>
                <a:gd name="T8" fmla="*/ 0 w 312"/>
                <a:gd name="T9" fmla="*/ 55 h 109"/>
                <a:gd name="T10" fmla="*/ 54 w 312"/>
                <a:gd name="T11" fmla="*/ 0 h 109"/>
                <a:gd name="T12" fmla="*/ 257 w 312"/>
                <a:gd name="T13" fmla="*/ 0 h 109"/>
                <a:gd name="T14" fmla="*/ 312 w 312"/>
                <a:gd name="T15" fmla="*/ 55 h 109"/>
                <a:gd name="T16" fmla="*/ 312 w 312"/>
                <a:gd name="T17" fmla="*/ 55 h 109"/>
                <a:gd name="T18" fmla="*/ 257 w 312"/>
                <a:gd name="T19" fmla="*/ 109 h 109"/>
                <a:gd name="T20" fmla="*/ 257 w 312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09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6822036" y="5991634"/>
              <a:ext cx="371713" cy="418385"/>
            </a:xfrm>
            <a:custGeom>
              <a:avLst/>
              <a:gdLst>
                <a:gd name="T0" fmla="*/ 0 w 672"/>
                <a:gd name="T1" fmla="*/ 0 h 757"/>
                <a:gd name="T2" fmla="*/ 0 w 672"/>
                <a:gd name="T3" fmla="*/ 0 h 757"/>
                <a:gd name="T4" fmla="*/ 672 w 672"/>
                <a:gd name="T5" fmla="*/ 0 h 757"/>
                <a:gd name="T6" fmla="*/ 672 w 672"/>
                <a:gd name="T7" fmla="*/ 757 h 757"/>
                <a:gd name="T8" fmla="*/ 0 w 672"/>
                <a:gd name="T9" fmla="*/ 757 h 757"/>
                <a:gd name="T10" fmla="*/ 0 w 672"/>
                <a:gd name="T1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757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grpSp>
          <p:nvGrpSpPr>
            <p:cNvPr id="58" name="Groupe 79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  <a:solidFill>
              <a:schemeClr val="bg1"/>
            </a:solidFill>
          </p:grpSpPr>
          <p:sp>
            <p:nvSpPr>
              <p:cNvPr id="59" name="Freeform 15"/>
              <p:cNvSpPr>
                <a:spLocks/>
              </p:cNvSpPr>
              <p:nvPr/>
            </p:nvSpPr>
            <p:spPr bwMode="auto">
              <a:xfrm>
                <a:off x="2213604" y="2419742"/>
                <a:ext cx="96838" cy="227013"/>
              </a:xfrm>
              <a:custGeom>
                <a:avLst/>
                <a:gdLst>
                  <a:gd name="T0" fmla="*/ 200 w 280"/>
                  <a:gd name="T1" fmla="*/ 82 h 660"/>
                  <a:gd name="T2" fmla="*/ 200 w 280"/>
                  <a:gd name="T3" fmla="*/ 82 h 660"/>
                  <a:gd name="T4" fmla="*/ 256 w 280"/>
                  <a:gd name="T5" fmla="*/ 94 h 660"/>
                  <a:gd name="T6" fmla="*/ 262 w 280"/>
                  <a:gd name="T7" fmla="*/ 85 h 660"/>
                  <a:gd name="T8" fmla="*/ 224 w 280"/>
                  <a:gd name="T9" fmla="*/ 13 h 660"/>
                  <a:gd name="T10" fmla="*/ 202 w 280"/>
                  <a:gd name="T11" fmla="*/ 0 h 660"/>
                  <a:gd name="T12" fmla="*/ 28 w 280"/>
                  <a:gd name="T13" fmla="*/ 0 h 660"/>
                  <a:gd name="T14" fmla="*/ 28 w 280"/>
                  <a:gd name="T15" fmla="*/ 48 h 660"/>
                  <a:gd name="T16" fmla="*/ 63 w 280"/>
                  <a:gd name="T17" fmla="*/ 48 h 660"/>
                  <a:gd name="T18" fmla="*/ 63 w 280"/>
                  <a:gd name="T19" fmla="*/ 65 h 660"/>
                  <a:gd name="T20" fmla="*/ 2 w 280"/>
                  <a:gd name="T21" fmla="*/ 164 h 660"/>
                  <a:gd name="T22" fmla="*/ 8 w 280"/>
                  <a:gd name="T23" fmla="*/ 172 h 660"/>
                  <a:gd name="T24" fmla="*/ 13 w 280"/>
                  <a:gd name="T25" fmla="*/ 169 h 660"/>
                  <a:gd name="T26" fmla="*/ 96 w 280"/>
                  <a:gd name="T27" fmla="*/ 65 h 660"/>
                  <a:gd name="T28" fmla="*/ 122 w 280"/>
                  <a:gd name="T29" fmla="*/ 80 h 660"/>
                  <a:gd name="T30" fmla="*/ 125 w 280"/>
                  <a:gd name="T31" fmla="*/ 127 h 660"/>
                  <a:gd name="T32" fmla="*/ 124 w 280"/>
                  <a:gd name="T33" fmla="*/ 131 h 660"/>
                  <a:gd name="T34" fmla="*/ 112 w 280"/>
                  <a:gd name="T35" fmla="*/ 152 h 660"/>
                  <a:gd name="T36" fmla="*/ 112 w 280"/>
                  <a:gd name="T37" fmla="*/ 158 h 660"/>
                  <a:gd name="T38" fmla="*/ 110 w 280"/>
                  <a:gd name="T39" fmla="*/ 270 h 660"/>
                  <a:gd name="T40" fmla="*/ 51 w 280"/>
                  <a:gd name="T41" fmla="*/ 334 h 660"/>
                  <a:gd name="T42" fmla="*/ 28 w 280"/>
                  <a:gd name="T43" fmla="*/ 390 h 660"/>
                  <a:gd name="T44" fmla="*/ 27 w 280"/>
                  <a:gd name="T45" fmla="*/ 607 h 660"/>
                  <a:gd name="T46" fmla="*/ 82 w 280"/>
                  <a:gd name="T47" fmla="*/ 660 h 660"/>
                  <a:gd name="T48" fmla="*/ 226 w 280"/>
                  <a:gd name="T49" fmla="*/ 660 h 660"/>
                  <a:gd name="T50" fmla="*/ 280 w 280"/>
                  <a:gd name="T51" fmla="*/ 606 h 660"/>
                  <a:gd name="T52" fmla="*/ 280 w 280"/>
                  <a:gd name="T53" fmla="*/ 382 h 660"/>
                  <a:gd name="T54" fmla="*/ 273 w 280"/>
                  <a:gd name="T55" fmla="*/ 334 h 660"/>
                  <a:gd name="T56" fmla="*/ 232 w 280"/>
                  <a:gd name="T57" fmla="*/ 214 h 660"/>
                  <a:gd name="T58" fmla="*/ 200 w 280"/>
                  <a:gd name="T59" fmla="*/ 82 h 660"/>
                  <a:gd name="T60" fmla="*/ 200 w 280"/>
                  <a:gd name="T61" fmla="*/ 82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0" h="66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60" name="Freeform 16"/>
              <p:cNvSpPr>
                <a:spLocks/>
              </p:cNvSpPr>
              <p:nvPr/>
            </p:nvSpPr>
            <p:spPr bwMode="auto">
              <a:xfrm>
                <a:off x="2234242" y="2537217"/>
                <a:ext cx="63500" cy="87313"/>
              </a:xfrm>
              <a:custGeom>
                <a:avLst/>
                <a:gdLst>
                  <a:gd name="T0" fmla="*/ 117 w 182"/>
                  <a:gd name="T1" fmla="*/ 0 h 259"/>
                  <a:gd name="T2" fmla="*/ 117 w 182"/>
                  <a:gd name="T3" fmla="*/ 0 h 259"/>
                  <a:gd name="T4" fmla="*/ 152 w 182"/>
                  <a:gd name="T5" fmla="*/ 0 h 259"/>
                  <a:gd name="T6" fmla="*/ 182 w 182"/>
                  <a:gd name="T7" fmla="*/ 30 h 259"/>
                  <a:gd name="T8" fmla="*/ 182 w 182"/>
                  <a:gd name="T9" fmla="*/ 227 h 259"/>
                  <a:gd name="T10" fmla="*/ 150 w 182"/>
                  <a:gd name="T11" fmla="*/ 259 h 259"/>
                  <a:gd name="T12" fmla="*/ 32 w 182"/>
                  <a:gd name="T13" fmla="*/ 259 h 259"/>
                  <a:gd name="T14" fmla="*/ 0 w 182"/>
                  <a:gd name="T15" fmla="*/ 227 h 259"/>
                  <a:gd name="T16" fmla="*/ 0 w 182"/>
                  <a:gd name="T17" fmla="*/ 118 h 259"/>
                  <a:gd name="T18" fmla="*/ 117 w 182"/>
                  <a:gd name="T19" fmla="*/ 0 h 259"/>
                  <a:gd name="T20" fmla="*/ 117 w 182"/>
                  <a:gd name="T2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259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</p:grpSp>
      </p:grp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5380492" y="7074266"/>
            <a:ext cx="2688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155"/>
              </a:lnSpc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 or disposable cloth to rinse</a:t>
            </a:r>
          </a:p>
        </p:txBody>
      </p:sp>
      <p:sp>
        <p:nvSpPr>
          <p:cNvPr id="83" name="Rectangle 13"/>
          <p:cNvSpPr/>
          <p:nvPr/>
        </p:nvSpPr>
        <p:spPr>
          <a:xfrm rot="20555328">
            <a:off x="4774394" y="7007948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pic>
        <p:nvPicPr>
          <p:cNvPr id="79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2"/>
          <a:stretch/>
        </p:blipFill>
        <p:spPr>
          <a:xfrm>
            <a:off x="7614517" y="2865502"/>
            <a:ext cx="4840339" cy="4612581"/>
          </a:xfrm>
          <a:prstGeom prst="rect">
            <a:avLst/>
          </a:prstGeom>
        </p:spPr>
      </p:pic>
      <p:grpSp>
        <p:nvGrpSpPr>
          <p:cNvPr id="73" name="Groupe 1"/>
          <p:cNvGrpSpPr/>
          <p:nvPr/>
        </p:nvGrpSpPr>
        <p:grpSpPr>
          <a:xfrm>
            <a:off x="555274" y="3294107"/>
            <a:ext cx="3490141" cy="4295028"/>
            <a:chOff x="8928416" y="1995183"/>
            <a:chExt cx="3323944" cy="4090503"/>
          </a:xfrm>
        </p:grpSpPr>
        <p:sp>
          <p:nvSpPr>
            <p:cNvPr id="74" name="ZoneTexte 108"/>
            <p:cNvSpPr txBox="1"/>
            <p:nvPr/>
          </p:nvSpPr>
          <p:spPr>
            <a:xfrm>
              <a:off x="9433611" y="2712185"/>
              <a:ext cx="1190468" cy="5310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All handles </a:t>
              </a:r>
              <a:br>
                <a:rPr lang="en-US" sz="1400" dirty="0">
                  <a:solidFill>
                    <a:srgbClr val="777A79"/>
                  </a:solidFill>
                </a:rPr>
              </a:br>
              <a:r>
                <a:rPr lang="en-US" sz="1400" dirty="0">
                  <a:solidFill>
                    <a:srgbClr val="777A79"/>
                  </a:solidFill>
                </a:rPr>
                <a:t>(not only doors)</a:t>
              </a:r>
            </a:p>
          </p:txBody>
        </p:sp>
        <p:sp>
          <p:nvSpPr>
            <p:cNvPr id="75" name="ZoneTexte 75"/>
            <p:cNvSpPr txBox="1"/>
            <p:nvPr/>
          </p:nvSpPr>
          <p:spPr>
            <a:xfrm>
              <a:off x="11127082" y="2766777"/>
              <a:ext cx="903239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Switches</a:t>
              </a:r>
            </a:p>
          </p:txBody>
        </p:sp>
        <p:sp>
          <p:nvSpPr>
            <p:cNvPr id="76" name="ZoneTexte 90"/>
            <p:cNvSpPr txBox="1"/>
            <p:nvPr/>
          </p:nvSpPr>
          <p:spPr>
            <a:xfrm>
              <a:off x="9433610" y="2069857"/>
              <a:ext cx="1031479" cy="3810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Chairs and</a:t>
              </a:r>
            </a:p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benches</a:t>
              </a:r>
            </a:p>
          </p:txBody>
        </p:sp>
        <p:sp>
          <p:nvSpPr>
            <p:cNvPr id="80" name="ZoneTexte 91"/>
            <p:cNvSpPr txBox="1"/>
            <p:nvPr/>
          </p:nvSpPr>
          <p:spPr>
            <a:xfrm>
              <a:off x="11127082" y="3308695"/>
              <a:ext cx="684681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Tables</a:t>
              </a:r>
            </a:p>
          </p:txBody>
        </p:sp>
        <p:sp>
          <p:nvSpPr>
            <p:cNvPr id="81" name="ZoneTexte 93"/>
            <p:cNvSpPr txBox="1"/>
            <p:nvPr/>
          </p:nvSpPr>
          <p:spPr>
            <a:xfrm>
              <a:off x="11127082" y="4540897"/>
              <a:ext cx="1125278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Rubbish bin</a:t>
              </a:r>
            </a:p>
          </p:txBody>
        </p:sp>
        <p:sp>
          <p:nvSpPr>
            <p:cNvPr id="96" name="ZoneTexte 96"/>
            <p:cNvSpPr txBox="1"/>
            <p:nvPr/>
          </p:nvSpPr>
          <p:spPr>
            <a:xfrm>
              <a:off x="11127082" y="5198389"/>
              <a:ext cx="1032639" cy="2344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Water taps</a:t>
              </a:r>
            </a:p>
          </p:txBody>
        </p:sp>
        <p:sp>
          <p:nvSpPr>
            <p:cNvPr id="97" name="ZoneTexte 98"/>
            <p:cNvSpPr txBox="1"/>
            <p:nvPr/>
          </p:nvSpPr>
          <p:spPr>
            <a:xfrm>
              <a:off x="11127082" y="3896065"/>
              <a:ext cx="1116000" cy="527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Toilet seat, flush, splash wall</a:t>
              </a:r>
            </a:p>
          </p:txBody>
        </p:sp>
        <p:sp>
          <p:nvSpPr>
            <p:cNvPr id="98" name="ZoneTexte 101"/>
            <p:cNvSpPr txBox="1"/>
            <p:nvPr/>
          </p:nvSpPr>
          <p:spPr>
            <a:xfrm>
              <a:off x="11127082" y="2133357"/>
              <a:ext cx="831317" cy="2379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Phone</a:t>
              </a:r>
            </a:p>
          </p:txBody>
        </p:sp>
        <p:sp>
          <p:nvSpPr>
            <p:cNvPr id="99" name="ZoneTexte 102"/>
            <p:cNvSpPr txBox="1"/>
            <p:nvPr/>
          </p:nvSpPr>
          <p:spPr>
            <a:xfrm>
              <a:off x="9433610" y="3308695"/>
              <a:ext cx="831317" cy="2379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Desk</a:t>
              </a:r>
            </a:p>
          </p:txBody>
        </p:sp>
        <p:sp>
          <p:nvSpPr>
            <p:cNvPr id="100" name="ZoneTexte 45"/>
            <p:cNvSpPr txBox="1"/>
            <p:nvPr/>
          </p:nvSpPr>
          <p:spPr>
            <a:xfrm>
              <a:off x="9433609" y="4502797"/>
              <a:ext cx="1296000" cy="677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Hand contact </a:t>
              </a:r>
              <a:br>
                <a:rPr lang="en-US" sz="1400" dirty="0">
                  <a:solidFill>
                    <a:srgbClr val="777A79"/>
                  </a:solidFill>
                </a:rPr>
              </a:br>
              <a:r>
                <a:rPr lang="en-US" sz="1400" dirty="0">
                  <a:solidFill>
                    <a:srgbClr val="777A79"/>
                  </a:solidFill>
                </a:rPr>
                <a:t>areas: Keyboard, printers…</a:t>
              </a:r>
            </a:p>
          </p:txBody>
        </p:sp>
        <p:sp>
          <p:nvSpPr>
            <p:cNvPr id="101" name="ZoneTexte 104"/>
            <p:cNvSpPr txBox="1"/>
            <p:nvPr/>
          </p:nvSpPr>
          <p:spPr>
            <a:xfrm>
              <a:off x="9423327" y="5261467"/>
              <a:ext cx="1190468" cy="824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Dispensers (loaded, in good order, clean)</a:t>
              </a:r>
            </a:p>
            <a:p>
              <a:pPr>
                <a:lnSpc>
                  <a:spcPts val="1155"/>
                </a:lnSpc>
              </a:pPr>
              <a:endParaRPr lang="en-US" sz="1400" dirty="0">
                <a:solidFill>
                  <a:srgbClr val="777A79"/>
                </a:solidFill>
              </a:endParaRPr>
            </a:p>
          </p:txBody>
        </p:sp>
        <p:sp>
          <p:nvSpPr>
            <p:cNvPr id="102" name="ZoneTexte 105"/>
            <p:cNvSpPr txBox="1"/>
            <p:nvPr/>
          </p:nvSpPr>
          <p:spPr>
            <a:xfrm>
              <a:off x="9433610" y="3895117"/>
              <a:ext cx="1240267" cy="3810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Food contact</a:t>
              </a:r>
            </a:p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surfaces</a:t>
              </a:r>
            </a:p>
          </p:txBody>
        </p:sp>
        <p:pic>
          <p:nvPicPr>
            <p:cNvPr id="103" name="Picture 8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735" y="2631220"/>
              <a:ext cx="487362" cy="55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15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54" y="4448227"/>
              <a:ext cx="540000" cy="567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25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54" y="3157459"/>
              <a:ext cx="540000" cy="59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4" name="Picture 26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416" y="2039535"/>
              <a:ext cx="54000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38"/>
            <p:cNvPicPr>
              <a:picLocks noChangeAspect="1" noChangeArrowheads="1"/>
            </p:cNvPicPr>
            <p:nvPr/>
          </p:nvPicPr>
          <p:blipFill>
            <a:blip r:embed="rId1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657" y="3813797"/>
              <a:ext cx="520199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46"/>
            <p:cNvPicPr>
              <a:picLocks noChangeAspect="1" noChangeArrowheads="1"/>
            </p:cNvPicPr>
            <p:nvPr/>
          </p:nvPicPr>
          <p:blipFill>
            <a:blip r:embed="rId1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1812" y="2654525"/>
              <a:ext cx="482884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4"/>
            <p:cNvPicPr>
              <a:picLocks noChangeAspect="1" noChangeArrowheads="1"/>
            </p:cNvPicPr>
            <p:nvPr/>
          </p:nvPicPr>
          <p:blipFill>
            <a:blip r:embed="rId18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254" y="1995183"/>
              <a:ext cx="540000" cy="59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" name="Picture 27"/>
            <p:cNvPicPr>
              <a:picLocks noChangeAspect="1" noChangeArrowheads="1"/>
            </p:cNvPicPr>
            <p:nvPr/>
          </p:nvPicPr>
          <p:blipFill>
            <a:blip r:embed="rId2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397" y="4429932"/>
              <a:ext cx="576000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" name="Picture 28"/>
            <p:cNvPicPr>
              <a:picLocks noChangeAspect="1" noChangeArrowheads="1"/>
            </p:cNvPicPr>
            <p:nvPr/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416" y="5366632"/>
              <a:ext cx="497597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1" name="Picture 30"/>
            <p:cNvPicPr>
              <a:picLocks noChangeAspect="1" noChangeArrowheads="1"/>
            </p:cNvPicPr>
            <p:nvPr/>
          </p:nvPicPr>
          <p:blipFill>
            <a:blip r:embed="rId2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4078" y="3754325"/>
              <a:ext cx="618353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" name="Picture 31"/>
            <p:cNvPicPr>
              <a:picLocks noChangeAspect="1" noChangeArrowheads="1"/>
            </p:cNvPicPr>
            <p:nvPr/>
          </p:nvPicPr>
          <p:blipFill>
            <a:blip r:embed="rId23">
              <a:grayscl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623" y="4993292"/>
              <a:ext cx="553263" cy="6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" name="Picture 42"/>
            <p:cNvPicPr>
              <a:picLocks noChangeAspect="1" noChangeArrowheads="1"/>
            </p:cNvPicPr>
            <p:nvPr/>
          </p:nvPicPr>
          <p:blipFill>
            <a:blip r:embed="rId2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8065" y="3204701"/>
              <a:ext cx="496141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" name="Rectangle 50">
            <a:extLst>
              <a:ext uri="{FF2B5EF4-FFF2-40B4-BE49-F238E27FC236}">
                <a16:creationId xmlns:a16="http://schemas.microsoft.com/office/drawing/2014/main" id="{AB1B6718-B6E1-46C9-AE67-2A1372B4A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492" y="6068884"/>
            <a:ext cx="25993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0120"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cloth* or disposable cloth for the outside of the </a:t>
            </a: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toilet bowls </a:t>
            </a: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and the </a:t>
            </a: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urinals</a:t>
            </a:r>
          </a:p>
        </p:txBody>
      </p:sp>
      <p:sp>
        <p:nvSpPr>
          <p:cNvPr id="106" name="Rectangle 13">
            <a:extLst>
              <a:ext uri="{FF2B5EF4-FFF2-40B4-BE49-F238E27FC236}">
                <a16:creationId xmlns:a16="http://schemas.microsoft.com/office/drawing/2014/main" id="{4A43FDD6-649E-4FC1-A4B3-2DDF6CAC307C}"/>
              </a:ext>
            </a:extLst>
          </p:cNvPr>
          <p:cNvSpPr/>
          <p:nvPr/>
        </p:nvSpPr>
        <p:spPr>
          <a:xfrm rot="20555328">
            <a:off x="4778526" y="6200785"/>
            <a:ext cx="447226" cy="459156"/>
          </a:xfrm>
          <a:prstGeom prst="rect">
            <a:avLst/>
          </a:prstGeom>
          <a:solidFill>
            <a:srgbClr val="CC124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7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LAUNDRY ROOM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446894" y="2765670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026539" y="2730858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525272" y="3143412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104917" y="3120859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006163" y="761549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172945" y="7954953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798" y="8090108"/>
            <a:ext cx="726730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For food surface contact areas: rinse thoroughly with water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559920" y="762224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638298" y="7944302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432498" y="8023620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At least twice a day / after every shift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69796" y="8037664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sp>
        <p:nvSpPr>
          <p:cNvPr id="53" name="Tekstvak 52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pSp>
        <p:nvGrpSpPr>
          <p:cNvPr id="116" name="Groupe 53"/>
          <p:cNvGrpSpPr/>
          <p:nvPr/>
        </p:nvGrpSpPr>
        <p:grpSpPr>
          <a:xfrm>
            <a:off x="412584" y="3362886"/>
            <a:ext cx="3689215" cy="4084409"/>
            <a:chOff x="8850804" y="1981469"/>
            <a:chExt cx="3513538" cy="4084021"/>
          </a:xfrm>
        </p:grpSpPr>
        <p:sp>
          <p:nvSpPr>
            <p:cNvPr id="118" name="ZoneTexte 55"/>
            <p:cNvSpPr txBox="1"/>
            <p:nvPr/>
          </p:nvSpPr>
          <p:spPr>
            <a:xfrm>
              <a:off x="9444192" y="2126218"/>
              <a:ext cx="2368170" cy="246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All handles (not only doors)</a:t>
              </a:r>
            </a:p>
          </p:txBody>
        </p:sp>
        <p:sp>
          <p:nvSpPr>
            <p:cNvPr id="121" name="ZoneTexte 56"/>
            <p:cNvSpPr txBox="1"/>
            <p:nvPr/>
          </p:nvSpPr>
          <p:spPr>
            <a:xfrm>
              <a:off x="9393391" y="4710399"/>
              <a:ext cx="2970951" cy="7078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Washing machine window and top – </a:t>
              </a:r>
              <a:r>
                <a:rPr lang="en-US" sz="1400" b="1" dirty="0">
                  <a:solidFill>
                    <a:srgbClr val="777A79"/>
                  </a:solidFill>
                </a:rPr>
                <a:t>In case of suspected case, door seal and door handle after every wash</a:t>
              </a:r>
            </a:p>
          </p:txBody>
        </p:sp>
        <p:sp>
          <p:nvSpPr>
            <p:cNvPr id="122" name="ZoneTexte 57"/>
            <p:cNvSpPr txBox="1"/>
            <p:nvPr/>
          </p:nvSpPr>
          <p:spPr>
            <a:xfrm>
              <a:off x="9456322" y="2656982"/>
              <a:ext cx="903239" cy="246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Switches</a:t>
              </a:r>
            </a:p>
          </p:txBody>
        </p:sp>
        <p:sp>
          <p:nvSpPr>
            <p:cNvPr id="123" name="ZoneTexte 58"/>
            <p:cNvSpPr txBox="1"/>
            <p:nvPr/>
          </p:nvSpPr>
          <p:spPr>
            <a:xfrm>
              <a:off x="9418792" y="3184660"/>
              <a:ext cx="842844" cy="246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000">
                  <a:solidFill>
                    <a:srgbClr val="000099"/>
                  </a:solidFill>
                </a:defRPr>
              </a:lvl1pPr>
            </a:lstStyle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Shelves </a:t>
              </a:r>
            </a:p>
          </p:txBody>
        </p:sp>
        <p:pic>
          <p:nvPicPr>
            <p:cNvPr id="134" name="Image 59"/>
            <p:cNvPicPr>
              <a:picLocks noChangeAspect="1"/>
            </p:cNvPicPr>
            <p:nvPr/>
          </p:nvPicPr>
          <p:blipFill rotWithShape="1">
            <a:blip r:embed="rId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0" t="61843" r="25360" b="28423"/>
            <a:stretch/>
          </p:blipFill>
          <p:spPr>
            <a:xfrm>
              <a:off x="8957522" y="3069449"/>
              <a:ext cx="468000" cy="478002"/>
            </a:xfrm>
            <a:prstGeom prst="rect">
              <a:avLst/>
            </a:prstGeom>
          </p:spPr>
        </p:pic>
        <p:pic>
          <p:nvPicPr>
            <p:cNvPr id="135" name="Image 60"/>
            <p:cNvPicPr>
              <a:picLocks noChangeAspect="1"/>
            </p:cNvPicPr>
            <p:nvPr/>
          </p:nvPicPr>
          <p:blipFill rotWithShape="1"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6" t="53420" r="35907" b="38151"/>
            <a:stretch/>
          </p:blipFill>
          <p:spPr>
            <a:xfrm>
              <a:off x="8903137" y="3502733"/>
              <a:ext cx="576000" cy="614311"/>
            </a:xfrm>
            <a:prstGeom prst="rect">
              <a:avLst/>
            </a:prstGeom>
          </p:spPr>
        </p:pic>
        <p:sp>
          <p:nvSpPr>
            <p:cNvPr id="136" name="ZoneTexte 61"/>
            <p:cNvSpPr txBox="1"/>
            <p:nvPr/>
          </p:nvSpPr>
          <p:spPr>
            <a:xfrm>
              <a:off x="9438718" y="3679159"/>
              <a:ext cx="1002228" cy="246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Tables top</a:t>
              </a:r>
            </a:p>
          </p:txBody>
        </p:sp>
        <p:pic>
          <p:nvPicPr>
            <p:cNvPr id="137" name="Picture 45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794" y="4092228"/>
              <a:ext cx="447704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ZoneTexte 63"/>
            <p:cNvSpPr txBox="1"/>
            <p:nvPr/>
          </p:nvSpPr>
          <p:spPr>
            <a:xfrm>
              <a:off x="9449463" y="4066100"/>
              <a:ext cx="2212556" cy="5539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Linen cart – in case of suspected case, after every use</a:t>
              </a:r>
            </a:p>
          </p:txBody>
        </p:sp>
        <p:pic>
          <p:nvPicPr>
            <p:cNvPr id="139" name="Picture 8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808" y="1981469"/>
              <a:ext cx="475015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" name="Picture 46"/>
            <p:cNvPicPr>
              <a:picLocks noChangeAspect="1" noChangeArrowheads="1"/>
            </p:cNvPicPr>
            <p:nvPr/>
          </p:nvPicPr>
          <p:blipFill>
            <a:blip r:embed="rId1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579" y="2534138"/>
              <a:ext cx="482884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ZoneTexte 84"/>
            <p:cNvSpPr txBox="1"/>
            <p:nvPr/>
          </p:nvSpPr>
          <p:spPr>
            <a:xfrm>
              <a:off x="9449463" y="5528001"/>
              <a:ext cx="2200315" cy="400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Dispensers (loaded, in good order, clean)</a:t>
              </a:r>
            </a:p>
          </p:txBody>
        </p:sp>
        <p:pic>
          <p:nvPicPr>
            <p:cNvPr id="147" name="Picture 2"/>
            <p:cNvPicPr>
              <a:picLocks noChangeAspect="1" noChangeArrowheads="1"/>
            </p:cNvPicPr>
            <p:nvPr/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804" y="5492402"/>
              <a:ext cx="573087" cy="57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4" name="Groupe 86"/>
            <p:cNvGrpSpPr/>
            <p:nvPr/>
          </p:nvGrpSpPr>
          <p:grpSpPr>
            <a:xfrm>
              <a:off x="8986397" y="4710400"/>
              <a:ext cx="442536" cy="442536"/>
              <a:chOff x="467541" y="353087"/>
              <a:chExt cx="885071" cy="885071"/>
            </a:xfrm>
          </p:grpSpPr>
          <p:sp>
            <p:nvSpPr>
              <p:cNvPr id="155" name="Ellipse 87"/>
              <p:cNvSpPr/>
              <p:nvPr/>
            </p:nvSpPr>
            <p:spPr>
              <a:xfrm>
                <a:off x="467541" y="353087"/>
                <a:ext cx="885071" cy="885071"/>
              </a:xfrm>
              <a:prstGeom prst="ellipse">
                <a:avLst/>
              </a:prstGeom>
              <a:solidFill>
                <a:srgbClr val="777A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777A79"/>
                  </a:solidFill>
                </a:endParaRPr>
              </a:p>
            </p:txBody>
          </p:sp>
          <p:pic>
            <p:nvPicPr>
              <p:cNvPr id="156" name="Imagen 36"/>
              <p:cNvPicPr>
                <a:picLocks noChangeAspect="1"/>
              </p:cNvPicPr>
              <p:nvPr/>
            </p:nvPicPr>
            <p:blipFill>
              <a:blip r:embed="rId19" cstate="email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013" y="447992"/>
                <a:ext cx="472131" cy="575998"/>
              </a:xfrm>
              <a:prstGeom prst="rect">
                <a:avLst/>
              </a:prstGeom>
            </p:spPr>
          </p:pic>
        </p:grpSp>
      </p:grpSp>
      <p:pic>
        <p:nvPicPr>
          <p:cNvPr id="115" name="Imag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2" y="3081637"/>
            <a:ext cx="5064859" cy="4470392"/>
          </a:xfrm>
          <a:prstGeom prst="rect">
            <a:avLst/>
          </a:prstGeom>
        </p:spPr>
      </p:pic>
      <p:grpSp>
        <p:nvGrpSpPr>
          <p:cNvPr id="141" name="Groeperen 140"/>
          <p:cNvGrpSpPr/>
          <p:nvPr/>
        </p:nvGrpSpPr>
        <p:grpSpPr>
          <a:xfrm>
            <a:off x="4205907" y="3390234"/>
            <a:ext cx="3192571" cy="1741523"/>
            <a:chOff x="4607253" y="3356577"/>
            <a:chExt cx="3192571" cy="1741523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104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endPara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endParaRP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353550" y="4544102"/>
              <a:ext cx="244129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lnSpc>
                  <a:spcPts val="1155"/>
                </a:lnSpc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cloth* or disposable cloth for cleaning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710435" y="4537029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sp>
        <p:nvSpPr>
          <p:cNvPr id="54" name="Rechthoek 53"/>
          <p:cNvSpPr/>
          <p:nvPr/>
        </p:nvSpPr>
        <p:spPr>
          <a:xfrm>
            <a:off x="4323516" y="5215467"/>
            <a:ext cx="253577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4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SPA TREATMENT ROOM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526564" y="278766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468703" y="278543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04942" y="3165406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547081" y="3175435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590611" y="7383098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606409" y="7819579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190" y="7837524"/>
            <a:ext cx="7991351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504160" y="742751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582538" y="784335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376738" y="7969567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After every guest 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14036" y="7983611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3997978" y="7375802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sp>
        <p:nvSpPr>
          <p:cNvPr id="53" name="Tekstvak 52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pSp>
        <p:nvGrpSpPr>
          <p:cNvPr id="141" name="Groeperen 140"/>
          <p:cNvGrpSpPr/>
          <p:nvPr/>
        </p:nvGrpSpPr>
        <p:grpSpPr>
          <a:xfrm>
            <a:off x="4600468" y="3480210"/>
            <a:ext cx="3192571" cy="1819415"/>
            <a:chOff x="4607253" y="3356577"/>
            <a:chExt cx="3192571" cy="1819415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334548" y="4437328"/>
              <a:ext cx="244129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cloth* or disposable cloth for cleaning</a:t>
              </a:r>
              <a:endParaRPr lang="en-US" sz="1400" b="1" dirty="0">
                <a:solidFill>
                  <a:srgbClr val="777A79"/>
                </a:solidFill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707755" y="4633925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grpSp>
        <p:nvGrpSpPr>
          <p:cNvPr id="4" name="Groeperen 3"/>
          <p:cNvGrpSpPr/>
          <p:nvPr/>
        </p:nvGrpSpPr>
        <p:grpSpPr>
          <a:xfrm>
            <a:off x="7268396" y="2719987"/>
            <a:ext cx="5215260" cy="4091940"/>
            <a:chOff x="6688382" y="3511879"/>
            <a:chExt cx="5562299" cy="4622404"/>
          </a:xfrm>
        </p:grpSpPr>
        <p:grpSp>
          <p:nvGrpSpPr>
            <p:cNvPr id="54" name="Groupe 28"/>
            <p:cNvGrpSpPr/>
            <p:nvPr/>
          </p:nvGrpSpPr>
          <p:grpSpPr>
            <a:xfrm>
              <a:off x="6688382" y="3511879"/>
              <a:ext cx="5562299" cy="4622404"/>
              <a:chOff x="2529350" y="1059472"/>
              <a:chExt cx="6148108" cy="5109226"/>
            </a:xfrm>
          </p:grpSpPr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6413" l="0" r="99360">
                            <a14:foregroundMark x1="6530" y1="66966" x2="10115" y2="67862"/>
                            <a14:foregroundMark x1="7554" y1="68161" x2="49936" y2="96562"/>
                            <a14:foregroundMark x1="49936" y1="96562" x2="98976" y2="63827"/>
                            <a14:foregroundMark x1="98976" y1="63827" x2="98335" y2="30493"/>
                            <a14:foregroundMark x1="98335" y1="30493" x2="55570" y2="1345"/>
                            <a14:foregroundMark x1="55570" y1="1345" x2="49808" y2="96861"/>
                            <a14:foregroundMark x1="15237" y1="72945" x2="93086" y2="62631"/>
                            <a14:foregroundMark x1="8579" y1="34081" x2="34059" y2="18685"/>
                            <a14:foregroundMark x1="36748" y1="19731" x2="38540" y2="54111"/>
                            <a14:foregroundMark x1="66709" y1="24664" x2="68374" y2="44245"/>
                            <a14:foregroundMark x1="87964" y1="35874" x2="92446" y2="39761"/>
                            <a14:foregroundMark x1="84635" y1="43498" x2="85531" y2="61584"/>
                            <a14:foregroundMark x1="81818" y1="44993" x2="81178" y2="52018"/>
                            <a14:foregroundMark x1="76184" y1="44096" x2="76825" y2="50075"/>
                            <a14:foregroundMark x1="39821" y1="60837" x2="39181" y2="69357"/>
                            <a14:foregroundMark x1="90269" y1="41106" x2="88732" y2="59492"/>
                            <a14:foregroundMark x1="96287" y1="41106" x2="95775" y2="58445"/>
                            <a14:foregroundMark x1="88220" y1="37818" x2="87196" y2="57848"/>
                            <a14:foregroundMark x1="73496" y1="42601" x2="81306" y2="45889"/>
                            <a14:foregroundMark x1="74904" y1="39163" x2="76440" y2="48132"/>
                            <a14:foregroundMark x1="61332" y1="27803" x2="61332" y2="27803"/>
                            <a14:foregroundMark x1="64405" y1="22123" x2="59283" y2="30942"/>
                            <a14:foregroundMark x1="52241" y1="33184" x2="42125" y2="34679"/>
                            <a14:foregroundMark x1="55698" y1="49327" x2="37516" y2="62631"/>
                            <a14:foregroundMark x1="66837" y1="59492" x2="59027" y2="65770"/>
                            <a14:foregroundMark x1="35339" y1="39761" x2="11780" y2="57997"/>
                            <a14:foregroundMark x1="9091" y1="37220" x2="8195" y2="68161"/>
                            <a14:foregroundMark x1="22023" y1="41106" x2="28681" y2="40957"/>
                            <a14:foregroundMark x1="25992" y1="55904" x2="40717" y2="473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85"/>
              <a:stretch/>
            </p:blipFill>
            <p:spPr bwMode="auto">
              <a:xfrm>
                <a:off x="2529350" y="1059472"/>
                <a:ext cx="6148108" cy="510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Forme libre 3"/>
              <p:cNvSpPr/>
              <p:nvPr/>
            </p:nvSpPr>
            <p:spPr>
              <a:xfrm>
                <a:off x="6550025" y="2568575"/>
                <a:ext cx="44450" cy="250825"/>
              </a:xfrm>
              <a:custGeom>
                <a:avLst/>
                <a:gdLst>
                  <a:gd name="connsiteX0" fmla="*/ 44450 w 44450"/>
                  <a:gd name="connsiteY0" fmla="*/ 0 h 250825"/>
                  <a:gd name="connsiteX1" fmla="*/ 44450 w 44450"/>
                  <a:gd name="connsiteY1" fmla="*/ 250825 h 250825"/>
                  <a:gd name="connsiteX2" fmla="*/ 0 w 44450"/>
                  <a:gd name="connsiteY2" fmla="*/ 107950 h 250825"/>
                  <a:gd name="connsiteX3" fmla="*/ 44450 w 44450"/>
                  <a:gd name="connsiteY3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50" h="250825">
                    <a:moveTo>
                      <a:pt x="44450" y="0"/>
                    </a:moveTo>
                    <a:lnTo>
                      <a:pt x="44450" y="250825"/>
                    </a:lnTo>
                    <a:lnTo>
                      <a:pt x="0" y="107950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90" dirty="0"/>
              </a:p>
            </p:txBody>
          </p:sp>
          <p:sp>
            <p:nvSpPr>
              <p:cNvPr id="57" name="Forme libre 25"/>
              <p:cNvSpPr/>
              <p:nvPr/>
            </p:nvSpPr>
            <p:spPr>
              <a:xfrm>
                <a:off x="7870825" y="3686175"/>
                <a:ext cx="53975" cy="152400"/>
              </a:xfrm>
              <a:custGeom>
                <a:avLst/>
                <a:gdLst>
                  <a:gd name="connsiteX0" fmla="*/ 0 w 53975"/>
                  <a:gd name="connsiteY0" fmla="*/ 0 h 152400"/>
                  <a:gd name="connsiteX1" fmla="*/ 53975 w 53975"/>
                  <a:gd name="connsiteY1" fmla="*/ 3175 h 152400"/>
                  <a:gd name="connsiteX2" fmla="*/ 47625 w 53975"/>
                  <a:gd name="connsiteY2" fmla="*/ 152400 h 152400"/>
                  <a:gd name="connsiteX3" fmla="*/ 12700 w 53975"/>
                  <a:gd name="connsiteY3" fmla="*/ 13652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975" h="152400">
                    <a:moveTo>
                      <a:pt x="0" y="0"/>
                    </a:moveTo>
                    <a:lnTo>
                      <a:pt x="53975" y="3175"/>
                    </a:lnTo>
                    <a:lnTo>
                      <a:pt x="47625" y="152400"/>
                    </a:lnTo>
                    <a:lnTo>
                      <a:pt x="12700" y="136525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90" dirty="0"/>
              </a:p>
            </p:txBody>
          </p:sp>
        </p:grpSp>
        <p:cxnSp>
          <p:nvCxnSpPr>
            <p:cNvPr id="3" name="Rechte verbindingslijn 2"/>
            <p:cNvCxnSpPr/>
            <p:nvPr/>
          </p:nvCxnSpPr>
          <p:spPr>
            <a:xfrm>
              <a:off x="12171405" y="4938891"/>
              <a:ext cx="0" cy="360644"/>
            </a:xfrm>
            <a:prstGeom prst="line">
              <a:avLst/>
            </a:prstGeom>
            <a:ln>
              <a:solidFill>
                <a:srgbClr val="777A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eperen 58"/>
          <p:cNvGrpSpPr/>
          <p:nvPr/>
        </p:nvGrpSpPr>
        <p:grpSpPr>
          <a:xfrm>
            <a:off x="419024" y="3382801"/>
            <a:ext cx="4171587" cy="3521173"/>
            <a:chOff x="9325363" y="3280692"/>
            <a:chExt cx="3482906" cy="2609797"/>
          </a:xfrm>
        </p:grpSpPr>
        <p:sp>
          <p:nvSpPr>
            <p:cNvPr id="60" name="ZoneTexte 21"/>
            <p:cNvSpPr txBox="1"/>
            <p:nvPr/>
          </p:nvSpPr>
          <p:spPr>
            <a:xfrm>
              <a:off x="9916402" y="3332366"/>
              <a:ext cx="920853" cy="4106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All handles (not only doors)</a:t>
              </a:r>
            </a:p>
          </p:txBody>
        </p:sp>
        <p:sp>
          <p:nvSpPr>
            <p:cNvPr id="61" name="ZoneTexte 22"/>
            <p:cNvSpPr txBox="1"/>
            <p:nvPr/>
          </p:nvSpPr>
          <p:spPr>
            <a:xfrm>
              <a:off x="11567887" y="3931894"/>
              <a:ext cx="1240382" cy="1824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Massage tables</a:t>
              </a:r>
            </a:p>
          </p:txBody>
        </p:sp>
        <p:sp>
          <p:nvSpPr>
            <p:cNvPr id="62" name="ZoneTexte 23"/>
            <p:cNvSpPr txBox="1"/>
            <p:nvPr/>
          </p:nvSpPr>
          <p:spPr>
            <a:xfrm>
              <a:off x="9916402" y="3972407"/>
              <a:ext cx="791831" cy="1824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Switches</a:t>
              </a:r>
            </a:p>
          </p:txBody>
        </p:sp>
        <p:sp>
          <p:nvSpPr>
            <p:cNvPr id="69" name="ZoneTexte 24"/>
            <p:cNvSpPr txBox="1"/>
            <p:nvPr/>
          </p:nvSpPr>
          <p:spPr>
            <a:xfrm>
              <a:off x="9889732" y="4435836"/>
              <a:ext cx="1416757" cy="296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000">
                  <a:solidFill>
                    <a:srgbClr val="000099"/>
                  </a:solidFill>
                </a:defRPr>
              </a:lvl1pPr>
            </a:lstStyle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Shower head, shower control</a:t>
              </a:r>
            </a:p>
          </p:txBody>
        </p:sp>
        <p:pic>
          <p:nvPicPr>
            <p:cNvPr id="70" name="Image 26"/>
            <p:cNvPicPr>
              <a:picLocks noChangeAspect="1"/>
            </p:cNvPicPr>
            <p:nvPr/>
          </p:nvPicPr>
          <p:blipFill rotWithShape="1"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6" t="53420" r="35907" b="38151"/>
            <a:stretch/>
          </p:blipFill>
          <p:spPr>
            <a:xfrm>
              <a:off x="9327372" y="4818333"/>
              <a:ext cx="604800" cy="645027"/>
            </a:xfrm>
            <a:prstGeom prst="rect">
              <a:avLst/>
            </a:prstGeom>
          </p:spPr>
        </p:pic>
        <p:sp>
          <p:nvSpPr>
            <p:cNvPr id="71" name="ZoneTexte 27"/>
            <p:cNvSpPr txBox="1"/>
            <p:nvPr/>
          </p:nvSpPr>
          <p:spPr>
            <a:xfrm>
              <a:off x="9889732" y="5003579"/>
              <a:ext cx="878610" cy="1824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Tables top</a:t>
              </a:r>
            </a:p>
          </p:txBody>
        </p:sp>
        <p:pic>
          <p:nvPicPr>
            <p:cNvPr id="72" name="Picture 8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5149" y="3280692"/>
              <a:ext cx="498766" cy="5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46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2172" y="3843420"/>
              <a:ext cx="507028" cy="49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ZoneTexte 32"/>
            <p:cNvSpPr txBox="1"/>
            <p:nvPr/>
          </p:nvSpPr>
          <p:spPr>
            <a:xfrm>
              <a:off x="11565793" y="4558697"/>
              <a:ext cx="1174161" cy="52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Dispensers (loaded, in good order, clean)</a:t>
              </a:r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15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6801" y="4435837"/>
              <a:ext cx="601741" cy="601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14"/>
            <p:cNvPicPr>
              <a:picLocks noChangeAspect="1" noChangeArrowheads="1"/>
            </p:cNvPicPr>
            <p:nvPr/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850" y="4365426"/>
              <a:ext cx="474677" cy="52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ZoneTexte 38"/>
            <p:cNvSpPr txBox="1"/>
            <p:nvPr/>
          </p:nvSpPr>
          <p:spPr>
            <a:xfrm>
              <a:off x="9898527" y="5414991"/>
              <a:ext cx="1198694" cy="228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77A79"/>
                  </a:solidFill>
                </a:rPr>
                <a:t>Sink, water tap</a:t>
              </a:r>
            </a:p>
          </p:txBody>
        </p:sp>
        <p:pic>
          <p:nvPicPr>
            <p:cNvPr id="80" name="Picture 31"/>
            <p:cNvPicPr>
              <a:picLocks noChangeAspect="1" noChangeArrowheads="1"/>
            </p:cNvPicPr>
            <p:nvPr/>
          </p:nvPicPr>
          <p:blipFill>
            <a:blip r:embed="rId19">
              <a:grayscl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363" y="5263294"/>
              <a:ext cx="567000" cy="6271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81" name="ZoneTexte 40"/>
            <p:cNvSpPr txBox="1"/>
            <p:nvPr/>
          </p:nvSpPr>
          <p:spPr>
            <a:xfrm>
              <a:off x="11609264" y="5280712"/>
              <a:ext cx="986483" cy="228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77A79"/>
                  </a:solidFill>
                </a:rPr>
                <a:t>Rubbish bin</a:t>
              </a:r>
            </a:p>
          </p:txBody>
        </p:sp>
        <p:pic>
          <p:nvPicPr>
            <p:cNvPr id="82" name="Picture 15"/>
            <p:cNvPicPr>
              <a:picLocks noChangeAspect="1" noChangeArrowheads="1"/>
            </p:cNvPicPr>
            <p:nvPr/>
          </p:nvPicPr>
          <p:blipFill>
            <a:blip r:embed="rId21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2889" y="5146607"/>
              <a:ext cx="567000" cy="5957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83" name="ZoneTexte 42"/>
            <p:cNvSpPr txBox="1"/>
            <p:nvPr/>
          </p:nvSpPr>
          <p:spPr>
            <a:xfrm>
              <a:off x="11619639" y="3426676"/>
              <a:ext cx="740973" cy="1824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77A79"/>
                  </a:solidFill>
                </a:rPr>
                <a:t>Hangers</a:t>
              </a:r>
            </a:p>
          </p:txBody>
        </p:sp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2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8927" y="3893345"/>
              <a:ext cx="470030" cy="48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2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242" y="3332366"/>
              <a:ext cx="491400" cy="47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" name="Rechthoek 97"/>
          <p:cNvSpPr/>
          <p:nvPr/>
        </p:nvSpPr>
        <p:spPr>
          <a:xfrm>
            <a:off x="4658092" y="6367144"/>
            <a:ext cx="261136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Rectangle 83">
            <a:extLst>
              <a:ext uri="{FF2B5EF4-FFF2-40B4-BE49-F238E27FC236}">
                <a16:creationId xmlns:a16="http://schemas.microsoft.com/office/drawing/2014/main" id="{37915574-80E2-4662-95C3-1B5AF9E30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763" y="5649403"/>
            <a:ext cx="2688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155"/>
              </a:lnSpc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 or disposable cloth to rinse</a:t>
            </a:r>
          </a:p>
        </p:txBody>
      </p:sp>
      <p:sp>
        <p:nvSpPr>
          <p:cNvPr id="102" name="Rectangle 13">
            <a:extLst>
              <a:ext uri="{FF2B5EF4-FFF2-40B4-BE49-F238E27FC236}">
                <a16:creationId xmlns:a16="http://schemas.microsoft.com/office/drawing/2014/main" id="{24C4E4BB-3C0A-41B8-832E-178B207196FA}"/>
              </a:ext>
            </a:extLst>
          </p:cNvPr>
          <p:cNvSpPr/>
          <p:nvPr/>
        </p:nvSpPr>
        <p:spPr>
          <a:xfrm rot="20555328">
            <a:off x="4721665" y="5583085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9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THE HOTEL ENTRANCE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e 11">
            <a:extLst>
              <a:ext uri="{FF2B5EF4-FFF2-40B4-BE49-F238E27FC236}">
                <a16:creationId xmlns:a16="http://schemas.microsoft.com/office/drawing/2014/main" id="{4B190FDF-45CF-49DD-B8C0-DC2F15899A19}"/>
              </a:ext>
            </a:extLst>
          </p:cNvPr>
          <p:cNvGrpSpPr/>
          <p:nvPr/>
        </p:nvGrpSpPr>
        <p:grpSpPr>
          <a:xfrm>
            <a:off x="914400" y="3315766"/>
            <a:ext cx="2941709" cy="2956604"/>
            <a:chOff x="9249508" y="1978814"/>
            <a:chExt cx="2847847" cy="2956604"/>
          </a:xfrm>
        </p:grpSpPr>
        <p:sp>
          <p:nvSpPr>
            <p:cNvPr id="71" name="ZoneTexte 208">
              <a:extLst>
                <a:ext uri="{FF2B5EF4-FFF2-40B4-BE49-F238E27FC236}">
                  <a16:creationId xmlns:a16="http://schemas.microsoft.com/office/drawing/2014/main" id="{CC413C95-2FF3-498E-8250-3FCD0D2A5835}"/>
                </a:ext>
              </a:extLst>
            </p:cNvPr>
            <p:cNvSpPr txBox="1"/>
            <p:nvPr/>
          </p:nvSpPr>
          <p:spPr>
            <a:xfrm>
              <a:off x="9803797" y="2084574"/>
              <a:ext cx="11350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Dashboard</a:t>
              </a:r>
            </a:p>
          </p:txBody>
        </p:sp>
        <p:sp>
          <p:nvSpPr>
            <p:cNvPr id="72" name="ZoneTexte 203">
              <a:extLst>
                <a:ext uri="{FF2B5EF4-FFF2-40B4-BE49-F238E27FC236}">
                  <a16:creationId xmlns:a16="http://schemas.microsoft.com/office/drawing/2014/main" id="{E377833F-4A91-4C85-9854-A3C1CAF20613}"/>
                </a:ext>
              </a:extLst>
            </p:cNvPr>
            <p:cNvSpPr txBox="1"/>
            <p:nvPr/>
          </p:nvSpPr>
          <p:spPr>
            <a:xfrm>
              <a:off x="9803797" y="3123058"/>
              <a:ext cx="1196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Speed knob</a:t>
              </a:r>
            </a:p>
          </p:txBody>
        </p:sp>
        <p:sp>
          <p:nvSpPr>
            <p:cNvPr id="73" name="ZoneTexte 201">
              <a:extLst>
                <a:ext uri="{FF2B5EF4-FFF2-40B4-BE49-F238E27FC236}">
                  <a16:creationId xmlns:a16="http://schemas.microsoft.com/office/drawing/2014/main" id="{17218F2F-B277-4C7F-A956-8960F0CE6FAA}"/>
                </a:ext>
              </a:extLst>
            </p:cNvPr>
            <p:cNvSpPr txBox="1"/>
            <p:nvPr/>
          </p:nvSpPr>
          <p:spPr>
            <a:xfrm>
              <a:off x="9803797" y="260381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Wheel</a:t>
              </a:r>
            </a:p>
          </p:txBody>
        </p:sp>
        <p:sp>
          <p:nvSpPr>
            <p:cNvPr id="74" name="ZoneTexte 197">
              <a:extLst>
                <a:ext uri="{FF2B5EF4-FFF2-40B4-BE49-F238E27FC236}">
                  <a16:creationId xmlns:a16="http://schemas.microsoft.com/office/drawing/2014/main" id="{21E70176-684F-4BDD-999E-3095033AD4EB}"/>
                </a:ext>
              </a:extLst>
            </p:cNvPr>
            <p:cNvSpPr txBox="1"/>
            <p:nvPr/>
          </p:nvSpPr>
          <p:spPr>
            <a:xfrm>
              <a:off x="9803797" y="3679501"/>
              <a:ext cx="2024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Car seats and armrest</a:t>
              </a:r>
            </a:p>
          </p:txBody>
        </p:sp>
        <p:pic>
          <p:nvPicPr>
            <p:cNvPr id="75" name="Picture 2" descr="C:\Users\ch052171\Downloads\84362-IMG-Post-COVID-19-HotelEntrance-02 (2).png">
              <a:extLst>
                <a:ext uri="{FF2B5EF4-FFF2-40B4-BE49-F238E27FC236}">
                  <a16:creationId xmlns:a16="http://schemas.microsoft.com/office/drawing/2014/main" id="{03A05F6C-CE59-4DC3-AE52-86D55ED02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49508" y="1978814"/>
              <a:ext cx="595086" cy="27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ZoneTexte 35">
              <a:extLst>
                <a:ext uri="{FF2B5EF4-FFF2-40B4-BE49-F238E27FC236}">
                  <a16:creationId xmlns:a16="http://schemas.microsoft.com/office/drawing/2014/main" id="{5B668EC9-7FF9-461A-9A9A-8EF19E93167B}"/>
                </a:ext>
              </a:extLst>
            </p:cNvPr>
            <p:cNvSpPr txBox="1"/>
            <p:nvPr/>
          </p:nvSpPr>
          <p:spPr>
            <a:xfrm>
              <a:off x="9803798" y="4196754"/>
              <a:ext cx="2293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Door handles </a:t>
              </a:r>
            </a:p>
            <a:p>
              <a:r>
                <a:rPr lang="en-US" sz="1400" dirty="0">
                  <a:solidFill>
                    <a:srgbClr val="767978"/>
                  </a:solidFill>
                </a:rPr>
                <a:t>(car interior and exterior,</a:t>
              </a:r>
            </a:p>
            <a:p>
              <a:r>
                <a:rPr lang="en-US" sz="1400" dirty="0">
                  <a:solidFill>
                    <a:srgbClr val="767978"/>
                  </a:solidFill>
                </a:rPr>
                <a:t>and main entrance)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914399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B3968CA-2904-4F41-BBA2-1AE211F2062F}"/>
              </a:ext>
            </a:extLst>
          </p:cNvPr>
          <p:cNvGrpSpPr/>
          <p:nvPr/>
        </p:nvGrpSpPr>
        <p:grpSpPr>
          <a:xfrm>
            <a:off x="4044405" y="3391272"/>
            <a:ext cx="658368" cy="657388"/>
            <a:chOff x="930539" y="7083235"/>
            <a:chExt cx="658368" cy="657388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9C07E94-1078-4FBA-973A-D69DF7F64617}"/>
                </a:ext>
              </a:extLst>
            </p:cNvPr>
            <p:cNvSpPr/>
            <p:nvPr/>
          </p:nvSpPr>
          <p:spPr>
            <a:xfrm>
              <a:off x="930539" y="708323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Cylindre 26">
              <a:extLst>
                <a:ext uri="{FF2B5EF4-FFF2-40B4-BE49-F238E27FC236}">
                  <a16:creationId xmlns:a16="http://schemas.microsoft.com/office/drawing/2014/main" id="{11F72CD8-6A1D-4951-AD72-6F057B78EA46}"/>
                </a:ext>
              </a:extLst>
            </p:cNvPr>
            <p:cNvSpPr/>
            <p:nvPr/>
          </p:nvSpPr>
          <p:spPr>
            <a:xfrm>
              <a:off x="1138283" y="7223814"/>
              <a:ext cx="246380" cy="350590"/>
            </a:xfrm>
            <a:prstGeom prst="can">
              <a:avLst>
                <a:gd name="adj" fmla="val 15625"/>
              </a:avLst>
            </a:prstGeom>
            <a:solidFill>
              <a:schemeClr val="bg1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205" y="4236767"/>
            <a:ext cx="262241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4807107" y="3377228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GB" sz="1400" dirty="0">
                <a:solidFill>
                  <a:srgbClr val="767978"/>
                </a:solidFill>
              </a:rPr>
              <a:t>Broad spectrum detergent disinfectant wipes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992777" y="315328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010444" y="3155115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940761" y="6773198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1019139" y="7163199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61" y="7354608"/>
            <a:ext cx="647733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001996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3932066" y="536660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4010444" y="5756608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4808883" y="5869301"/>
            <a:ext cx="1591917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GB" sz="1400" b="1" dirty="0">
                <a:solidFill>
                  <a:srgbClr val="767978"/>
                </a:solidFill>
              </a:rPr>
              <a:t>Between </a:t>
            </a:r>
          </a:p>
          <a:p>
            <a:r>
              <a:rPr lang="en-GB" sz="1400" b="1" dirty="0">
                <a:solidFill>
                  <a:srgbClr val="767978"/>
                </a:solidFill>
              </a:rPr>
              <a:t>guests 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4046181" y="5883345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grpSp>
        <p:nvGrpSpPr>
          <p:cNvPr id="6" name="Groeperen 5"/>
          <p:cNvGrpSpPr/>
          <p:nvPr/>
        </p:nvGrpSpPr>
        <p:grpSpPr>
          <a:xfrm>
            <a:off x="6219596" y="2656970"/>
            <a:ext cx="6359266" cy="6070695"/>
            <a:chOff x="6404844" y="2986590"/>
            <a:chExt cx="5651409" cy="5164084"/>
          </a:xfrm>
        </p:grpSpPr>
        <p:pic>
          <p:nvPicPr>
            <p:cNvPr id="69" name="Picture 2" descr="C:\Users\ch052171\Downloads\84362-IMG-Post-COVID-19-HotelEntrance-02 (2).png">
              <a:extLst>
                <a:ext uri="{FF2B5EF4-FFF2-40B4-BE49-F238E27FC236}">
                  <a16:creationId xmlns:a16="http://schemas.microsoft.com/office/drawing/2014/main" id="{E3B2176D-8139-48F9-BDAA-0FC8CF4DF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04844" y="2986590"/>
              <a:ext cx="5651409" cy="5164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Rechte verbindingslijn 34"/>
            <p:cNvCxnSpPr/>
            <p:nvPr/>
          </p:nvCxnSpPr>
          <p:spPr>
            <a:xfrm flipH="1">
              <a:off x="7837716" y="4918841"/>
              <a:ext cx="653141" cy="3783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Rechte verbindingslijn 39"/>
            <p:cNvCxnSpPr/>
            <p:nvPr/>
          </p:nvCxnSpPr>
          <p:spPr>
            <a:xfrm flipH="1">
              <a:off x="7837715" y="4989856"/>
              <a:ext cx="653141" cy="3783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51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4E5114BD-CB14-4E2D-980D-0A68E8AF7D49}"/>
              </a:ext>
            </a:extLst>
          </p:cNvPr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RECEPTION AND LOBBY CLEANING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FA6A954-F086-4C3A-8AB1-3796B40BE2C3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F0CE54-C933-4503-AA94-CF03794EDF52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50222A20-3DF0-48FD-8F2E-53C9C07ED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5" name="Picture 8" descr="RGB_div_diversey_holding_shape_small.eps">
              <a:extLst>
                <a:ext uri="{FF2B5EF4-FFF2-40B4-BE49-F238E27FC236}">
                  <a16:creationId xmlns:a16="http://schemas.microsoft.com/office/drawing/2014/main" id="{9E66E07B-13E7-4EBC-AE2B-2AD98DADE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373E91E-9C3C-4653-A8F1-35750407807A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398D3B-F6B6-4ABC-8162-D8A8808AA433}"/>
              </a:ext>
            </a:extLst>
          </p:cNvPr>
          <p:cNvSpPr/>
          <p:nvPr/>
        </p:nvSpPr>
        <p:spPr>
          <a:xfrm>
            <a:off x="880946" y="2610169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B4950C-CB45-424D-B7AF-0937026E1AD1}"/>
              </a:ext>
            </a:extLst>
          </p:cNvPr>
          <p:cNvSpPr/>
          <p:nvPr/>
        </p:nvSpPr>
        <p:spPr>
          <a:xfrm>
            <a:off x="4566413" y="2599738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6CB845B-A356-4206-8349-A3B5C6960C2B}"/>
              </a:ext>
            </a:extLst>
          </p:cNvPr>
          <p:cNvGrpSpPr/>
          <p:nvPr/>
        </p:nvGrpSpPr>
        <p:grpSpPr>
          <a:xfrm>
            <a:off x="4678752" y="3225896"/>
            <a:ext cx="658368" cy="657388"/>
            <a:chOff x="930539" y="7083235"/>
            <a:chExt cx="658368" cy="65738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7EB96EC-4B35-46EF-B573-F6529782B641}"/>
                </a:ext>
              </a:extLst>
            </p:cNvPr>
            <p:cNvSpPr/>
            <p:nvPr/>
          </p:nvSpPr>
          <p:spPr>
            <a:xfrm>
              <a:off x="930539" y="708323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Cylindre 26">
              <a:extLst>
                <a:ext uri="{FF2B5EF4-FFF2-40B4-BE49-F238E27FC236}">
                  <a16:creationId xmlns:a16="http://schemas.microsoft.com/office/drawing/2014/main" id="{AB505834-58E5-4C39-AADC-7C2593C00B6D}"/>
                </a:ext>
              </a:extLst>
            </p:cNvPr>
            <p:cNvSpPr/>
            <p:nvPr/>
          </p:nvSpPr>
          <p:spPr>
            <a:xfrm>
              <a:off x="1138283" y="7223814"/>
              <a:ext cx="246380" cy="350590"/>
            </a:xfrm>
            <a:prstGeom prst="can">
              <a:avLst>
                <a:gd name="adj" fmla="val 15625"/>
              </a:avLst>
            </a:prstGeom>
            <a:solidFill>
              <a:schemeClr val="bg1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AF8D3828-04B9-4EFE-B002-8F3D19F78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552" y="4071391"/>
            <a:ext cx="262241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92B3679-1A55-40A9-8060-00550D39EA9B}"/>
              </a:ext>
            </a:extLst>
          </p:cNvPr>
          <p:cNvSpPr/>
          <p:nvPr/>
        </p:nvSpPr>
        <p:spPr>
          <a:xfrm>
            <a:off x="5441454" y="3211852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GB" sz="1400" dirty="0">
                <a:solidFill>
                  <a:srgbClr val="767978"/>
                </a:solidFill>
              </a:rPr>
              <a:t>Broad spectrum detergent disinfectant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8D669B0-4EBD-4D56-A499-661B06630A67}"/>
              </a:ext>
            </a:extLst>
          </p:cNvPr>
          <p:cNvSpPr/>
          <p:nvPr/>
        </p:nvSpPr>
        <p:spPr>
          <a:xfrm>
            <a:off x="849837" y="7195652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4EB61D-609F-41F2-AF88-4115C87A3992}"/>
              </a:ext>
            </a:extLst>
          </p:cNvPr>
          <p:cNvSpPr/>
          <p:nvPr/>
        </p:nvSpPr>
        <p:spPr>
          <a:xfrm>
            <a:off x="914399" y="9001996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817F999-6424-496A-844D-84E9C8369365}"/>
              </a:ext>
            </a:extLst>
          </p:cNvPr>
          <p:cNvSpPr/>
          <p:nvPr/>
        </p:nvSpPr>
        <p:spPr>
          <a:xfrm>
            <a:off x="4566413" y="5013663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25B4564-F34F-4E22-B812-F79FBF9BFCB8}"/>
              </a:ext>
            </a:extLst>
          </p:cNvPr>
          <p:cNvSpPr/>
          <p:nvPr/>
        </p:nvSpPr>
        <p:spPr>
          <a:xfrm>
            <a:off x="5442774" y="5612503"/>
            <a:ext cx="1815736" cy="107063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GB" sz="1400" b="1" dirty="0">
                <a:solidFill>
                  <a:srgbClr val="767978"/>
                </a:solidFill>
              </a:rPr>
              <a:t>Every hour except the front desk -  after every guest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429590-B35D-43E4-8114-68E6A4E113E6}"/>
              </a:ext>
            </a:extLst>
          </p:cNvPr>
          <p:cNvGrpSpPr/>
          <p:nvPr/>
        </p:nvGrpSpPr>
        <p:grpSpPr>
          <a:xfrm>
            <a:off x="4670438" y="5772759"/>
            <a:ext cx="658368" cy="670451"/>
            <a:chOff x="4046181" y="5883345"/>
            <a:chExt cx="658368" cy="670451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8A81ADA-CC27-4A59-ABAE-21C6930C3990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1B1E8EEB-497B-4626-B6D4-0F438FA6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093261A-C080-40BC-9F86-7D5670933EE6}"/>
              </a:ext>
            </a:extLst>
          </p:cNvPr>
          <p:cNvCxnSpPr>
            <a:cxnSpLocks/>
          </p:cNvCxnSpPr>
          <p:nvPr/>
        </p:nvCxnSpPr>
        <p:spPr>
          <a:xfrm>
            <a:off x="903569" y="2987911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0F236B5-42DC-4CE6-9A5A-2AD54AEAEFC7}"/>
              </a:ext>
            </a:extLst>
          </p:cNvPr>
          <p:cNvCxnSpPr>
            <a:cxnSpLocks/>
          </p:cNvCxnSpPr>
          <p:nvPr/>
        </p:nvCxnSpPr>
        <p:spPr>
          <a:xfrm>
            <a:off x="4644791" y="2989739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FCB28C3-F608-49D8-B074-1004B98C5957}"/>
              </a:ext>
            </a:extLst>
          </p:cNvPr>
          <p:cNvCxnSpPr>
            <a:cxnSpLocks/>
          </p:cNvCxnSpPr>
          <p:nvPr/>
        </p:nvCxnSpPr>
        <p:spPr>
          <a:xfrm>
            <a:off x="928215" y="7585653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0893100-5E17-4038-945A-30368C9320C0}"/>
              </a:ext>
            </a:extLst>
          </p:cNvPr>
          <p:cNvCxnSpPr>
            <a:cxnSpLocks/>
          </p:cNvCxnSpPr>
          <p:nvPr/>
        </p:nvCxnSpPr>
        <p:spPr>
          <a:xfrm>
            <a:off x="4644791" y="5403664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8" name="Image 2">
            <a:extLst>
              <a:ext uri="{FF2B5EF4-FFF2-40B4-BE49-F238E27FC236}">
                <a16:creationId xmlns:a16="http://schemas.microsoft.com/office/drawing/2014/main" id="{E8EDB6D1-6FD3-47E7-980E-843920F3E1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518" y="4971769"/>
            <a:ext cx="4935654" cy="4362123"/>
          </a:xfrm>
          <a:prstGeom prst="rect">
            <a:avLst/>
          </a:prstGeom>
        </p:spPr>
      </p:pic>
      <p:pic>
        <p:nvPicPr>
          <p:cNvPr id="99" name="Image 6">
            <a:extLst>
              <a:ext uri="{FF2B5EF4-FFF2-40B4-BE49-F238E27FC236}">
                <a16:creationId xmlns:a16="http://schemas.microsoft.com/office/drawing/2014/main" id="{6F00D7B5-48E2-4766-A03B-E76B2643DD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18"/>
          <a:stretch/>
        </p:blipFill>
        <p:spPr>
          <a:xfrm>
            <a:off x="6195631" y="2577533"/>
            <a:ext cx="5382958" cy="3318468"/>
          </a:xfrm>
          <a:prstGeom prst="diamond">
            <a:avLst/>
          </a:prstGeom>
        </p:spPr>
      </p:pic>
      <p:sp>
        <p:nvSpPr>
          <p:cNvPr id="101" name="ZoneTexte 108">
            <a:extLst>
              <a:ext uri="{FF2B5EF4-FFF2-40B4-BE49-F238E27FC236}">
                <a16:creationId xmlns:a16="http://schemas.microsoft.com/office/drawing/2014/main" id="{3C3C0869-F7A6-405A-84CB-E2477D9A9DA5}"/>
              </a:ext>
            </a:extLst>
          </p:cNvPr>
          <p:cNvSpPr txBox="1"/>
          <p:nvPr/>
        </p:nvSpPr>
        <p:spPr>
          <a:xfrm>
            <a:off x="1330361" y="4376414"/>
            <a:ext cx="1302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Door handles</a:t>
            </a:r>
          </a:p>
        </p:txBody>
      </p:sp>
      <p:sp>
        <p:nvSpPr>
          <p:cNvPr id="102" name="ZoneTexte 116">
            <a:extLst>
              <a:ext uri="{FF2B5EF4-FFF2-40B4-BE49-F238E27FC236}">
                <a16:creationId xmlns:a16="http://schemas.microsoft.com/office/drawing/2014/main" id="{889A6B35-0049-4D92-9BC6-E98B6DC378D2}"/>
              </a:ext>
            </a:extLst>
          </p:cNvPr>
          <p:cNvSpPr txBox="1"/>
          <p:nvPr/>
        </p:nvSpPr>
        <p:spPr>
          <a:xfrm>
            <a:off x="1330361" y="3756879"/>
            <a:ext cx="16828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Coffee machines/</a:t>
            </a:r>
          </a:p>
          <a:p>
            <a:r>
              <a:rPr lang="en-US" sz="1400" dirty="0">
                <a:solidFill>
                  <a:srgbClr val="767978"/>
                </a:solidFill>
              </a:rPr>
              <a:t>Water fountain</a:t>
            </a:r>
          </a:p>
        </p:txBody>
      </p:sp>
      <p:pic>
        <p:nvPicPr>
          <p:cNvPr id="103" name="Image 119">
            <a:extLst>
              <a:ext uri="{FF2B5EF4-FFF2-40B4-BE49-F238E27FC236}">
                <a16:creationId xmlns:a16="http://schemas.microsoft.com/office/drawing/2014/main" id="{A1A657F3-7C73-45C3-BECF-1654D6FFF1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44" y="5834678"/>
            <a:ext cx="556548" cy="612000"/>
          </a:xfrm>
          <a:prstGeom prst="rect">
            <a:avLst/>
          </a:prstGeom>
        </p:spPr>
      </p:pic>
      <p:pic>
        <p:nvPicPr>
          <p:cNvPr id="104" name="Image 120">
            <a:extLst>
              <a:ext uri="{FF2B5EF4-FFF2-40B4-BE49-F238E27FC236}">
                <a16:creationId xmlns:a16="http://schemas.microsoft.com/office/drawing/2014/main" id="{8621DCAF-1324-4104-83B7-A435179A08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78" y="3680931"/>
            <a:ext cx="541878" cy="612000"/>
          </a:xfrm>
          <a:prstGeom prst="rect">
            <a:avLst/>
          </a:prstGeom>
        </p:spPr>
      </p:pic>
      <p:sp>
        <p:nvSpPr>
          <p:cNvPr id="105" name="ZoneTexte 123">
            <a:extLst>
              <a:ext uri="{FF2B5EF4-FFF2-40B4-BE49-F238E27FC236}">
                <a16:creationId xmlns:a16="http://schemas.microsoft.com/office/drawing/2014/main" id="{9C817197-6F2B-403B-9B3B-689519E4BAA7}"/>
              </a:ext>
            </a:extLst>
          </p:cNvPr>
          <p:cNvSpPr txBox="1"/>
          <p:nvPr/>
        </p:nvSpPr>
        <p:spPr>
          <a:xfrm>
            <a:off x="1330361" y="3250698"/>
            <a:ext cx="10413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Armchairs</a:t>
            </a:r>
          </a:p>
        </p:txBody>
      </p:sp>
      <p:sp>
        <p:nvSpPr>
          <p:cNvPr id="106" name="ZoneTexte 124">
            <a:extLst>
              <a:ext uri="{FF2B5EF4-FFF2-40B4-BE49-F238E27FC236}">
                <a16:creationId xmlns:a16="http://schemas.microsoft.com/office/drawing/2014/main" id="{3AF413EF-7963-46D9-94AE-37F1824F71E5}"/>
              </a:ext>
            </a:extLst>
          </p:cNvPr>
          <p:cNvSpPr txBox="1"/>
          <p:nvPr/>
        </p:nvSpPr>
        <p:spPr>
          <a:xfrm>
            <a:off x="3344383" y="4921813"/>
            <a:ext cx="7189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Tables</a:t>
            </a:r>
          </a:p>
        </p:txBody>
      </p:sp>
      <p:sp>
        <p:nvSpPr>
          <p:cNvPr id="107" name="ZoneTexte 125">
            <a:extLst>
              <a:ext uri="{FF2B5EF4-FFF2-40B4-BE49-F238E27FC236}">
                <a16:creationId xmlns:a16="http://schemas.microsoft.com/office/drawing/2014/main" id="{F61A86A9-DE9C-41C9-987D-5241F660159B}"/>
              </a:ext>
            </a:extLst>
          </p:cNvPr>
          <p:cNvSpPr txBox="1"/>
          <p:nvPr/>
        </p:nvSpPr>
        <p:spPr>
          <a:xfrm>
            <a:off x="3344383" y="3820379"/>
            <a:ext cx="7152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Phone</a:t>
            </a:r>
          </a:p>
        </p:txBody>
      </p:sp>
      <p:sp>
        <p:nvSpPr>
          <p:cNvPr id="108" name="ZoneTexte 126">
            <a:extLst>
              <a:ext uri="{FF2B5EF4-FFF2-40B4-BE49-F238E27FC236}">
                <a16:creationId xmlns:a16="http://schemas.microsoft.com/office/drawing/2014/main" id="{7501C61F-5890-4DAB-B3DF-0B0514752AF8}"/>
              </a:ext>
            </a:extLst>
          </p:cNvPr>
          <p:cNvSpPr txBox="1"/>
          <p:nvPr/>
        </p:nvSpPr>
        <p:spPr>
          <a:xfrm>
            <a:off x="1330361" y="4921813"/>
            <a:ext cx="10221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Hand rails</a:t>
            </a:r>
          </a:p>
        </p:txBody>
      </p:sp>
      <p:sp>
        <p:nvSpPr>
          <p:cNvPr id="109" name="ZoneTexte 127">
            <a:extLst>
              <a:ext uri="{FF2B5EF4-FFF2-40B4-BE49-F238E27FC236}">
                <a16:creationId xmlns:a16="http://schemas.microsoft.com/office/drawing/2014/main" id="{A1009B77-D502-4F2C-8975-78DE94654D2D}"/>
              </a:ext>
            </a:extLst>
          </p:cNvPr>
          <p:cNvSpPr txBox="1"/>
          <p:nvPr/>
        </p:nvSpPr>
        <p:spPr>
          <a:xfrm>
            <a:off x="3344383" y="5463067"/>
            <a:ext cx="11815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Rubbish bin</a:t>
            </a:r>
          </a:p>
        </p:txBody>
      </p:sp>
      <p:sp>
        <p:nvSpPr>
          <p:cNvPr id="110" name="ZoneTexte 128">
            <a:extLst>
              <a:ext uri="{FF2B5EF4-FFF2-40B4-BE49-F238E27FC236}">
                <a16:creationId xmlns:a16="http://schemas.microsoft.com/office/drawing/2014/main" id="{5BF0B3FC-D682-48D7-ADAC-808B6E79AA8C}"/>
              </a:ext>
            </a:extLst>
          </p:cNvPr>
          <p:cNvSpPr txBox="1"/>
          <p:nvPr/>
        </p:nvSpPr>
        <p:spPr>
          <a:xfrm>
            <a:off x="3344384" y="4376415"/>
            <a:ext cx="11908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Room key card</a:t>
            </a:r>
          </a:p>
        </p:txBody>
      </p:sp>
      <p:sp>
        <p:nvSpPr>
          <p:cNvPr id="111" name="ZoneTexte 129">
            <a:extLst>
              <a:ext uri="{FF2B5EF4-FFF2-40B4-BE49-F238E27FC236}">
                <a16:creationId xmlns:a16="http://schemas.microsoft.com/office/drawing/2014/main" id="{F176EA1D-6D78-498C-A49E-0298A6515720}"/>
              </a:ext>
            </a:extLst>
          </p:cNvPr>
          <p:cNvSpPr txBox="1"/>
          <p:nvPr/>
        </p:nvSpPr>
        <p:spPr>
          <a:xfrm>
            <a:off x="1330361" y="5463067"/>
            <a:ext cx="1067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Lift button</a:t>
            </a:r>
          </a:p>
        </p:txBody>
      </p:sp>
      <p:sp>
        <p:nvSpPr>
          <p:cNvPr id="112" name="ZoneTexte 130">
            <a:extLst>
              <a:ext uri="{FF2B5EF4-FFF2-40B4-BE49-F238E27FC236}">
                <a16:creationId xmlns:a16="http://schemas.microsoft.com/office/drawing/2014/main" id="{343629EA-982D-48A2-B0F5-C00618279C27}"/>
              </a:ext>
            </a:extLst>
          </p:cNvPr>
          <p:cNvSpPr txBox="1"/>
          <p:nvPr/>
        </p:nvSpPr>
        <p:spPr>
          <a:xfrm>
            <a:off x="1330361" y="6024288"/>
            <a:ext cx="13420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Mobile phone</a:t>
            </a:r>
          </a:p>
        </p:txBody>
      </p:sp>
      <p:pic>
        <p:nvPicPr>
          <p:cNvPr id="113" name="Image 132">
            <a:extLst>
              <a:ext uri="{FF2B5EF4-FFF2-40B4-BE49-F238E27FC236}">
                <a16:creationId xmlns:a16="http://schemas.microsoft.com/office/drawing/2014/main" id="{0F3ECC67-3111-4C95-836D-08C6D7A940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493" y="4230393"/>
            <a:ext cx="536685" cy="576000"/>
          </a:xfrm>
          <a:prstGeom prst="rect">
            <a:avLst/>
          </a:prstGeom>
        </p:spPr>
      </p:pic>
      <p:sp>
        <p:nvSpPr>
          <p:cNvPr id="114" name="ZoneTexte 134">
            <a:extLst>
              <a:ext uri="{FF2B5EF4-FFF2-40B4-BE49-F238E27FC236}">
                <a16:creationId xmlns:a16="http://schemas.microsoft.com/office/drawing/2014/main" id="{48425BB3-F050-49C5-A824-DBA830E27FAE}"/>
              </a:ext>
            </a:extLst>
          </p:cNvPr>
          <p:cNvSpPr txBox="1"/>
          <p:nvPr/>
        </p:nvSpPr>
        <p:spPr>
          <a:xfrm>
            <a:off x="3344383" y="5946287"/>
            <a:ext cx="12176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Vending machine</a:t>
            </a:r>
          </a:p>
        </p:txBody>
      </p:sp>
      <p:sp>
        <p:nvSpPr>
          <p:cNvPr id="115" name="ZoneTexte 135">
            <a:extLst>
              <a:ext uri="{FF2B5EF4-FFF2-40B4-BE49-F238E27FC236}">
                <a16:creationId xmlns:a16="http://schemas.microsoft.com/office/drawing/2014/main" id="{C00E6ECA-D970-4748-B6A3-CD3A91F27D1E}"/>
              </a:ext>
            </a:extLst>
          </p:cNvPr>
          <p:cNvSpPr txBox="1"/>
          <p:nvPr/>
        </p:nvSpPr>
        <p:spPr>
          <a:xfrm>
            <a:off x="1330361" y="6572897"/>
            <a:ext cx="11779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Credit card </a:t>
            </a:r>
            <a:br>
              <a:rPr lang="en-US" sz="1400" dirty="0">
                <a:solidFill>
                  <a:srgbClr val="767978"/>
                </a:solidFill>
              </a:rPr>
            </a:br>
            <a:r>
              <a:rPr lang="en-US" sz="1400" dirty="0">
                <a:solidFill>
                  <a:srgbClr val="767978"/>
                </a:solidFill>
              </a:rPr>
              <a:t>machine</a:t>
            </a:r>
          </a:p>
        </p:txBody>
      </p:sp>
      <p:sp>
        <p:nvSpPr>
          <p:cNvPr id="116" name="ZoneTexte 136">
            <a:extLst>
              <a:ext uri="{FF2B5EF4-FFF2-40B4-BE49-F238E27FC236}">
                <a16:creationId xmlns:a16="http://schemas.microsoft.com/office/drawing/2014/main" id="{4F482CB5-6DC8-4BE8-BFD9-45CF31DBFA65}"/>
              </a:ext>
            </a:extLst>
          </p:cNvPr>
          <p:cNvSpPr txBox="1"/>
          <p:nvPr/>
        </p:nvSpPr>
        <p:spPr>
          <a:xfrm>
            <a:off x="3344383" y="3250698"/>
            <a:ext cx="5827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Pens</a:t>
            </a:r>
          </a:p>
        </p:txBody>
      </p:sp>
      <p:pic>
        <p:nvPicPr>
          <p:cNvPr id="117" name="Picture 8">
            <a:extLst>
              <a:ext uri="{FF2B5EF4-FFF2-40B4-BE49-F238E27FC236}">
                <a16:creationId xmlns:a16="http://schemas.microsoft.com/office/drawing/2014/main" id="{8461CB79-FEDB-4692-A791-ECD4E794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171" y="4247905"/>
            <a:ext cx="506682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5">
            <a:extLst>
              <a:ext uri="{FF2B5EF4-FFF2-40B4-BE49-F238E27FC236}">
                <a16:creationId xmlns:a16="http://schemas.microsoft.com/office/drawing/2014/main" id="{581A245E-749E-4AD3-BAA6-9B5F676A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908" y="5377853"/>
            <a:ext cx="518068" cy="54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17">
            <a:extLst>
              <a:ext uri="{FF2B5EF4-FFF2-40B4-BE49-F238E27FC236}">
                <a16:creationId xmlns:a16="http://schemas.microsoft.com/office/drawing/2014/main" id="{EC66828F-599C-4FA7-B165-CBBC72F3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53" y="5310175"/>
            <a:ext cx="483395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3">
            <a:extLst>
              <a:ext uri="{FF2B5EF4-FFF2-40B4-BE49-F238E27FC236}">
                <a16:creationId xmlns:a16="http://schemas.microsoft.com/office/drawing/2014/main" id="{5FE4B968-7FBF-48D1-A173-1E5EC486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122" y="4687788"/>
            <a:ext cx="482423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24">
            <a:extLst>
              <a:ext uri="{FF2B5EF4-FFF2-40B4-BE49-F238E27FC236}">
                <a16:creationId xmlns:a16="http://schemas.microsoft.com/office/drawing/2014/main" id="{441EAB08-A66F-4029-8845-89F1187C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099" y="3688409"/>
            <a:ext cx="519712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25">
            <a:extLst>
              <a:ext uri="{FF2B5EF4-FFF2-40B4-BE49-F238E27FC236}">
                <a16:creationId xmlns:a16="http://schemas.microsoft.com/office/drawing/2014/main" id="{AC9B1131-851C-478C-81D4-2DC156CB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361" y="4773305"/>
            <a:ext cx="536685" cy="59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6">
            <a:extLst>
              <a:ext uri="{FF2B5EF4-FFF2-40B4-BE49-F238E27FC236}">
                <a16:creationId xmlns:a16="http://schemas.microsoft.com/office/drawing/2014/main" id="{7636B3EE-C0C2-470C-9B2B-B8B34707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62" y="3158455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20">
            <a:extLst>
              <a:ext uri="{FF2B5EF4-FFF2-40B4-BE49-F238E27FC236}">
                <a16:creationId xmlns:a16="http://schemas.microsoft.com/office/drawing/2014/main" id="{048C6C30-EFBC-4363-8871-FFE9985F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148" y="5844501"/>
            <a:ext cx="576000" cy="58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1">
            <a:extLst>
              <a:ext uri="{FF2B5EF4-FFF2-40B4-BE49-F238E27FC236}">
                <a16:creationId xmlns:a16="http://schemas.microsoft.com/office/drawing/2014/main" id="{9235E4B0-4F91-4A22-9A5B-999C1B7D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019" y="6439390"/>
            <a:ext cx="527687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22">
            <a:extLst>
              <a:ext uri="{FF2B5EF4-FFF2-40B4-BE49-F238E27FC236}">
                <a16:creationId xmlns:a16="http://schemas.microsoft.com/office/drawing/2014/main" id="{371A4674-4760-4FE9-86A5-671C008E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821" y="3134069"/>
            <a:ext cx="482423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ZoneTexte 45">
            <a:extLst>
              <a:ext uri="{FF2B5EF4-FFF2-40B4-BE49-F238E27FC236}">
                <a16:creationId xmlns:a16="http://schemas.microsoft.com/office/drawing/2014/main" id="{B83F33DE-3972-41D7-BFD6-3762A28D3BB6}"/>
              </a:ext>
            </a:extLst>
          </p:cNvPr>
          <p:cNvSpPr txBox="1"/>
          <p:nvPr/>
        </p:nvSpPr>
        <p:spPr>
          <a:xfrm>
            <a:off x="3256825" y="6627103"/>
            <a:ext cx="1424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Sneeze guards</a:t>
            </a:r>
          </a:p>
        </p:txBody>
      </p:sp>
      <p:pic>
        <p:nvPicPr>
          <p:cNvPr id="129" name="Picture 3">
            <a:extLst>
              <a:ext uri="{FF2B5EF4-FFF2-40B4-BE49-F238E27FC236}">
                <a16:creationId xmlns:a16="http://schemas.microsoft.com/office/drawing/2014/main" id="{C5C3142D-780C-43C9-9097-7B683CDBE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7210" y="6461192"/>
            <a:ext cx="509735" cy="47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EA8087E7-E5BA-4373-AC15-1CC9F0043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704" y="7724809"/>
            <a:ext cx="647733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</p:spTree>
    <p:extLst>
      <p:ext uri="{BB962C8B-B14F-4D97-AF65-F5344CB8AC3E}">
        <p14:creationId xmlns:p14="http://schemas.microsoft.com/office/powerpoint/2010/main" val="129942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THE LUGGAGE ROOM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375141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427" y="3345498"/>
            <a:ext cx="262241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4807107" y="3377228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endParaRPr lang="en-GB" sz="1400" dirty="0">
              <a:solidFill>
                <a:srgbClr val="767978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453519" y="315328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010444" y="3155115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010444" y="7568516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065622" y="8009026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617" y="8089429"/>
            <a:ext cx="647733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20115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376191" y="7577278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409150" y="8020749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210799" y="8146477"/>
            <a:ext cx="2528863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1400" b="1" dirty="0">
                <a:solidFill>
                  <a:srgbClr val="767978"/>
                </a:solidFill>
              </a:rPr>
              <a:t>Every hour except the counter and trolley - after every guest</a:t>
            </a:r>
            <a:endParaRPr lang="en-GB" sz="1400" b="1" dirty="0">
              <a:solidFill>
                <a:srgbClr val="76797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397552" y="8170476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pic>
        <p:nvPicPr>
          <p:cNvPr id="46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6"/>
          <a:stretch/>
        </p:blipFill>
        <p:spPr>
          <a:xfrm>
            <a:off x="6599932" y="2813630"/>
            <a:ext cx="6136548" cy="4491036"/>
          </a:xfrm>
          <a:prstGeom prst="rect">
            <a:avLst/>
          </a:prstGeom>
        </p:spPr>
      </p:pic>
      <p:sp>
        <p:nvSpPr>
          <p:cNvPr id="96" name="ZoneTexte 108"/>
          <p:cNvSpPr txBox="1"/>
          <p:nvPr/>
        </p:nvSpPr>
        <p:spPr>
          <a:xfrm>
            <a:off x="946271" y="5811177"/>
            <a:ext cx="15197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Luggage carrier</a:t>
            </a:r>
          </a:p>
        </p:txBody>
      </p:sp>
      <p:sp>
        <p:nvSpPr>
          <p:cNvPr id="97" name="ZoneTexte 123"/>
          <p:cNvSpPr txBox="1"/>
          <p:nvPr/>
        </p:nvSpPr>
        <p:spPr>
          <a:xfrm>
            <a:off x="946271" y="4559960"/>
            <a:ext cx="12153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Door handle</a:t>
            </a:r>
          </a:p>
        </p:txBody>
      </p:sp>
      <p:sp>
        <p:nvSpPr>
          <p:cNvPr id="98" name="ZoneTexte 124"/>
          <p:cNvSpPr txBox="1"/>
          <p:nvPr/>
        </p:nvSpPr>
        <p:spPr>
          <a:xfrm>
            <a:off x="946271" y="6456306"/>
            <a:ext cx="71526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Phone</a:t>
            </a:r>
          </a:p>
        </p:txBody>
      </p:sp>
      <p:sp>
        <p:nvSpPr>
          <p:cNvPr id="99" name="ZoneTexte 125"/>
          <p:cNvSpPr txBox="1"/>
          <p:nvPr/>
        </p:nvSpPr>
        <p:spPr>
          <a:xfrm>
            <a:off x="946271" y="3972152"/>
            <a:ext cx="59272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Desk</a:t>
            </a:r>
          </a:p>
        </p:txBody>
      </p:sp>
      <p:sp>
        <p:nvSpPr>
          <p:cNvPr id="100" name="ZoneTexte 75"/>
          <p:cNvSpPr txBox="1"/>
          <p:nvPr/>
        </p:nvSpPr>
        <p:spPr>
          <a:xfrm>
            <a:off x="946271" y="7058445"/>
            <a:ext cx="83689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Shelves</a:t>
            </a:r>
          </a:p>
        </p:txBody>
      </p:sp>
      <p:sp>
        <p:nvSpPr>
          <p:cNvPr id="101" name="ZoneTexte 61"/>
          <p:cNvSpPr txBox="1"/>
          <p:nvPr/>
        </p:nvSpPr>
        <p:spPr>
          <a:xfrm>
            <a:off x="946271" y="3384344"/>
            <a:ext cx="120738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Counter top</a:t>
            </a:r>
          </a:p>
        </p:txBody>
      </p:sp>
      <p:pic>
        <p:nvPicPr>
          <p:cNvPr id="102" name="Image 6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86" t="53420" r="36446" b="38151"/>
          <a:stretch/>
        </p:blipFill>
        <p:spPr>
          <a:xfrm>
            <a:off x="336280" y="3194712"/>
            <a:ext cx="604800" cy="707517"/>
          </a:xfrm>
          <a:prstGeom prst="rect">
            <a:avLst/>
          </a:prstGeom>
        </p:spPr>
      </p:pic>
      <p:pic>
        <p:nvPicPr>
          <p:cNvPr id="103" name="Picture 7"/>
          <p:cNvPicPr>
            <a:picLocks noChangeAspect="1"/>
          </p:cNvPicPr>
          <p:nvPr/>
        </p:nvPicPr>
        <p:blipFill rotWithShape="1"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22" t="78895" r="77947" b="-110"/>
          <a:stretch/>
        </p:blipFill>
        <p:spPr>
          <a:xfrm>
            <a:off x="377159" y="5059966"/>
            <a:ext cx="695008" cy="642600"/>
          </a:xfrm>
          <a:prstGeom prst="rect">
            <a:avLst/>
          </a:prstGeom>
        </p:spPr>
      </p:pic>
      <p:sp>
        <p:nvSpPr>
          <p:cNvPr id="104" name="ZoneTexte 63"/>
          <p:cNvSpPr txBox="1"/>
          <p:nvPr/>
        </p:nvSpPr>
        <p:spPr>
          <a:xfrm>
            <a:off x="946271" y="5002375"/>
            <a:ext cx="2825005" cy="618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767978"/>
                </a:solidFill>
              </a:rPr>
              <a:t>Hand contact areas: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767978"/>
                </a:solidFill>
              </a:rPr>
              <a:t>Keyboard, printers key board</a:t>
            </a:r>
          </a:p>
        </p:txBody>
      </p:sp>
      <p:pic>
        <p:nvPicPr>
          <p:cNvPr id="105" name="Picture 8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2" y="4440645"/>
            <a:ext cx="529200" cy="60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9"/>
          <p:cNvPicPr>
            <a:picLocks noChangeAspect="1" noChangeArrowheads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7" y="6899280"/>
            <a:ext cx="511730" cy="5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0"/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7" y="5662966"/>
            <a:ext cx="511730" cy="5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24"/>
          <p:cNvPicPr>
            <a:picLocks noChangeAspect="1" noChangeArrowheads="1"/>
          </p:cNvPicPr>
          <p:nvPr/>
        </p:nvPicPr>
        <p:blipFill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" y="6291087"/>
            <a:ext cx="545698" cy="6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4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2" y="3862628"/>
            <a:ext cx="517024" cy="5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Freeform 7"/>
          <p:cNvSpPr>
            <a:spLocks/>
          </p:cNvSpPr>
          <p:nvPr/>
        </p:nvSpPr>
        <p:spPr bwMode="auto">
          <a:xfrm>
            <a:off x="3922317" y="3401541"/>
            <a:ext cx="371713" cy="418385"/>
          </a:xfrm>
          <a:custGeom>
            <a:avLst/>
            <a:gdLst>
              <a:gd name="T0" fmla="*/ 0 w 672"/>
              <a:gd name="T1" fmla="*/ 0 h 757"/>
              <a:gd name="T2" fmla="*/ 0 w 672"/>
              <a:gd name="T3" fmla="*/ 0 h 757"/>
              <a:gd name="T4" fmla="*/ 672 w 672"/>
              <a:gd name="T5" fmla="*/ 0 h 757"/>
              <a:gd name="T6" fmla="*/ 672 w 672"/>
              <a:gd name="T7" fmla="*/ 757 h 757"/>
              <a:gd name="T8" fmla="*/ 0 w 672"/>
              <a:gd name="T9" fmla="*/ 757 h 757"/>
              <a:gd name="T10" fmla="*/ 0 w 672"/>
              <a:gd name="T11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2" h="757">
                <a:moveTo>
                  <a:pt x="0" y="0"/>
                </a:moveTo>
                <a:lnTo>
                  <a:pt x="0" y="0"/>
                </a:lnTo>
                <a:lnTo>
                  <a:pt x="672" y="0"/>
                </a:lnTo>
                <a:lnTo>
                  <a:pt x="672" y="757"/>
                </a:lnTo>
                <a:lnTo>
                  <a:pt x="0" y="757"/>
                </a:lnTo>
                <a:lnTo>
                  <a:pt x="0" y="0"/>
                </a:lnTo>
                <a:close/>
              </a:path>
            </a:pathLst>
          </a:custGeom>
          <a:noFill/>
          <a:ln w="15875" cap="rnd">
            <a:solidFill>
              <a:srgbClr val="76797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sp>
        <p:nvSpPr>
          <p:cNvPr id="111" name="Freeform 15"/>
          <p:cNvSpPr>
            <a:spLocks/>
          </p:cNvSpPr>
          <p:nvPr/>
        </p:nvSpPr>
        <p:spPr bwMode="auto">
          <a:xfrm>
            <a:off x="4226018" y="3482144"/>
            <a:ext cx="222701" cy="522067"/>
          </a:xfrm>
          <a:custGeom>
            <a:avLst/>
            <a:gdLst>
              <a:gd name="T0" fmla="*/ 200 w 280"/>
              <a:gd name="T1" fmla="*/ 82 h 660"/>
              <a:gd name="T2" fmla="*/ 200 w 280"/>
              <a:gd name="T3" fmla="*/ 82 h 660"/>
              <a:gd name="T4" fmla="*/ 256 w 280"/>
              <a:gd name="T5" fmla="*/ 94 h 660"/>
              <a:gd name="T6" fmla="*/ 262 w 280"/>
              <a:gd name="T7" fmla="*/ 85 h 660"/>
              <a:gd name="T8" fmla="*/ 224 w 280"/>
              <a:gd name="T9" fmla="*/ 13 h 660"/>
              <a:gd name="T10" fmla="*/ 202 w 280"/>
              <a:gd name="T11" fmla="*/ 0 h 660"/>
              <a:gd name="T12" fmla="*/ 28 w 280"/>
              <a:gd name="T13" fmla="*/ 0 h 660"/>
              <a:gd name="T14" fmla="*/ 28 w 280"/>
              <a:gd name="T15" fmla="*/ 48 h 660"/>
              <a:gd name="T16" fmla="*/ 63 w 280"/>
              <a:gd name="T17" fmla="*/ 48 h 660"/>
              <a:gd name="T18" fmla="*/ 63 w 280"/>
              <a:gd name="T19" fmla="*/ 65 h 660"/>
              <a:gd name="T20" fmla="*/ 2 w 280"/>
              <a:gd name="T21" fmla="*/ 164 h 660"/>
              <a:gd name="T22" fmla="*/ 8 w 280"/>
              <a:gd name="T23" fmla="*/ 172 h 660"/>
              <a:gd name="T24" fmla="*/ 13 w 280"/>
              <a:gd name="T25" fmla="*/ 169 h 660"/>
              <a:gd name="T26" fmla="*/ 96 w 280"/>
              <a:gd name="T27" fmla="*/ 65 h 660"/>
              <a:gd name="T28" fmla="*/ 122 w 280"/>
              <a:gd name="T29" fmla="*/ 80 h 660"/>
              <a:gd name="T30" fmla="*/ 125 w 280"/>
              <a:gd name="T31" fmla="*/ 127 h 660"/>
              <a:gd name="T32" fmla="*/ 124 w 280"/>
              <a:gd name="T33" fmla="*/ 131 h 660"/>
              <a:gd name="T34" fmla="*/ 112 w 280"/>
              <a:gd name="T35" fmla="*/ 152 h 660"/>
              <a:gd name="T36" fmla="*/ 112 w 280"/>
              <a:gd name="T37" fmla="*/ 158 h 660"/>
              <a:gd name="T38" fmla="*/ 110 w 280"/>
              <a:gd name="T39" fmla="*/ 270 h 660"/>
              <a:gd name="T40" fmla="*/ 51 w 280"/>
              <a:gd name="T41" fmla="*/ 334 h 660"/>
              <a:gd name="T42" fmla="*/ 28 w 280"/>
              <a:gd name="T43" fmla="*/ 390 h 660"/>
              <a:gd name="T44" fmla="*/ 27 w 280"/>
              <a:gd name="T45" fmla="*/ 607 h 660"/>
              <a:gd name="T46" fmla="*/ 82 w 280"/>
              <a:gd name="T47" fmla="*/ 660 h 660"/>
              <a:gd name="T48" fmla="*/ 226 w 280"/>
              <a:gd name="T49" fmla="*/ 660 h 660"/>
              <a:gd name="T50" fmla="*/ 280 w 280"/>
              <a:gd name="T51" fmla="*/ 606 h 660"/>
              <a:gd name="T52" fmla="*/ 280 w 280"/>
              <a:gd name="T53" fmla="*/ 382 h 660"/>
              <a:gd name="T54" fmla="*/ 273 w 280"/>
              <a:gd name="T55" fmla="*/ 334 h 660"/>
              <a:gd name="T56" fmla="*/ 232 w 280"/>
              <a:gd name="T57" fmla="*/ 214 h 660"/>
              <a:gd name="T58" fmla="*/ 200 w 280"/>
              <a:gd name="T59" fmla="*/ 82 h 660"/>
              <a:gd name="T60" fmla="*/ 200 w 280"/>
              <a:gd name="T61" fmla="*/ 82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0" h="660">
                <a:moveTo>
                  <a:pt x="200" y="82"/>
                </a:moveTo>
                <a:lnTo>
                  <a:pt x="200" y="82"/>
                </a:lnTo>
                <a:lnTo>
                  <a:pt x="256" y="94"/>
                </a:lnTo>
                <a:cubicBezTo>
                  <a:pt x="261" y="94"/>
                  <a:pt x="264" y="90"/>
                  <a:pt x="262" y="85"/>
                </a:cubicBezTo>
                <a:lnTo>
                  <a:pt x="224" y="13"/>
                </a:lnTo>
                <a:cubicBezTo>
                  <a:pt x="219" y="5"/>
                  <a:pt x="211" y="0"/>
                  <a:pt x="202" y="0"/>
                </a:cubicBezTo>
                <a:lnTo>
                  <a:pt x="28" y="0"/>
                </a:lnTo>
                <a:lnTo>
                  <a:pt x="28" y="48"/>
                </a:lnTo>
                <a:lnTo>
                  <a:pt x="63" y="48"/>
                </a:lnTo>
                <a:lnTo>
                  <a:pt x="63" y="65"/>
                </a:lnTo>
                <a:lnTo>
                  <a:pt x="2" y="164"/>
                </a:lnTo>
                <a:cubicBezTo>
                  <a:pt x="0" y="168"/>
                  <a:pt x="3" y="172"/>
                  <a:pt x="8" y="172"/>
                </a:cubicBezTo>
                <a:cubicBezTo>
                  <a:pt x="10" y="172"/>
                  <a:pt x="12" y="171"/>
                  <a:pt x="13" y="169"/>
                </a:cubicBezTo>
                <a:lnTo>
                  <a:pt x="96" y="65"/>
                </a:lnTo>
                <a:lnTo>
                  <a:pt x="122" y="80"/>
                </a:lnTo>
                <a:lnTo>
                  <a:pt x="125" y="127"/>
                </a:lnTo>
                <a:cubicBezTo>
                  <a:pt x="125" y="128"/>
                  <a:pt x="125" y="130"/>
                  <a:pt x="124" y="131"/>
                </a:cubicBezTo>
                <a:lnTo>
                  <a:pt x="112" y="152"/>
                </a:lnTo>
                <a:cubicBezTo>
                  <a:pt x="111" y="154"/>
                  <a:pt x="111" y="156"/>
                  <a:pt x="112" y="158"/>
                </a:cubicBezTo>
                <a:cubicBezTo>
                  <a:pt x="116" y="166"/>
                  <a:pt x="126" y="247"/>
                  <a:pt x="110" y="270"/>
                </a:cubicBezTo>
                <a:cubicBezTo>
                  <a:pt x="92" y="298"/>
                  <a:pt x="51" y="334"/>
                  <a:pt x="51" y="334"/>
                </a:cubicBezTo>
                <a:cubicBezTo>
                  <a:pt x="51" y="334"/>
                  <a:pt x="32" y="357"/>
                  <a:pt x="28" y="390"/>
                </a:cubicBezTo>
                <a:cubicBezTo>
                  <a:pt x="26" y="411"/>
                  <a:pt x="26" y="558"/>
                  <a:pt x="27" y="607"/>
                </a:cubicBezTo>
                <a:cubicBezTo>
                  <a:pt x="28" y="637"/>
                  <a:pt x="52" y="660"/>
                  <a:pt x="82" y="660"/>
                </a:cubicBezTo>
                <a:lnTo>
                  <a:pt x="226" y="660"/>
                </a:lnTo>
                <a:cubicBezTo>
                  <a:pt x="256" y="660"/>
                  <a:pt x="280" y="636"/>
                  <a:pt x="280" y="606"/>
                </a:cubicBezTo>
                <a:lnTo>
                  <a:pt x="280" y="382"/>
                </a:lnTo>
                <a:cubicBezTo>
                  <a:pt x="280" y="365"/>
                  <a:pt x="278" y="349"/>
                  <a:pt x="273" y="334"/>
                </a:cubicBezTo>
                <a:cubicBezTo>
                  <a:pt x="266" y="310"/>
                  <a:pt x="252" y="268"/>
                  <a:pt x="232" y="214"/>
                </a:cubicBezTo>
                <a:cubicBezTo>
                  <a:pt x="199" y="125"/>
                  <a:pt x="200" y="82"/>
                  <a:pt x="200" y="82"/>
                </a:cubicBezTo>
                <a:lnTo>
                  <a:pt x="200" y="82"/>
                </a:ln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767978"/>
            </a:solidFill>
            <a:prstDash val="solid"/>
            <a:round/>
            <a:headEnd/>
            <a:tailEnd/>
          </a:ln>
          <a:extLst/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sp>
        <p:nvSpPr>
          <p:cNvPr id="112" name="Rectangle 85"/>
          <p:cNvSpPr/>
          <p:nvPr/>
        </p:nvSpPr>
        <p:spPr>
          <a:xfrm rot="20555328">
            <a:off x="4011961" y="4428616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sp>
        <p:nvSpPr>
          <p:cNvPr id="4" name="Tekstvak 3"/>
          <p:cNvSpPr txBox="1"/>
          <p:nvPr/>
        </p:nvSpPr>
        <p:spPr>
          <a:xfrm>
            <a:off x="5150734" y="3727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686255" y="4421538"/>
            <a:ext cx="2025020" cy="44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 eaLnBrk="0" hangingPunct="0">
              <a:lnSpc>
                <a:spcPts val="1155"/>
              </a:lnSpc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cloth* </a:t>
            </a:r>
          </a:p>
          <a:p>
            <a:pPr defTabSz="960120" eaLnBrk="0" hangingPunct="0">
              <a:lnSpc>
                <a:spcPts val="1155"/>
              </a:lnSpc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or disposable cloth</a:t>
            </a:r>
            <a:endParaRPr lang="en-US" sz="1400" b="1" dirty="0">
              <a:solidFill>
                <a:srgbClr val="767978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4010444" y="5355667"/>
            <a:ext cx="2376487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77A79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77A79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00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PUBLIC WASHROOMS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527540" y="2775545"/>
            <a:ext cx="34898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427" y="3345498"/>
            <a:ext cx="262241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4807107" y="3377228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endParaRPr lang="en-GB" sz="1400" dirty="0">
              <a:solidFill>
                <a:srgbClr val="767978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05918" y="3153287"/>
            <a:ext cx="2623591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010444" y="3155115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3922625" y="7457646"/>
            <a:ext cx="34898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083064" y="7847647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059" y="7928050"/>
            <a:ext cx="647733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20115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571436" y="7451493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670106" y="7838729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467450" y="7906456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1400" b="1" dirty="0">
                <a:solidFill>
                  <a:srgbClr val="767978"/>
                </a:solidFill>
              </a:rPr>
              <a:t>Every hour</a:t>
            </a:r>
            <a:endParaRPr lang="en-GB" sz="1400" b="1" dirty="0">
              <a:solidFill>
                <a:srgbClr val="76797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704748" y="7920500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4" name="Tekstvak 3"/>
          <p:cNvSpPr txBox="1"/>
          <p:nvPr/>
        </p:nvSpPr>
        <p:spPr>
          <a:xfrm>
            <a:off x="5150734" y="3727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grpSp>
        <p:nvGrpSpPr>
          <p:cNvPr id="44" name="Groupe 11"/>
          <p:cNvGrpSpPr/>
          <p:nvPr/>
        </p:nvGrpSpPr>
        <p:grpSpPr>
          <a:xfrm>
            <a:off x="6970005" y="2555797"/>
            <a:ext cx="5933899" cy="4737881"/>
            <a:chOff x="3220735" y="2153680"/>
            <a:chExt cx="5786703" cy="4165574"/>
          </a:xfrm>
        </p:grpSpPr>
        <p:pic>
          <p:nvPicPr>
            <p:cNvPr id="45" name="Picture 2"/>
            <p:cNvPicPr>
              <a:picLocks noChangeAspect="1"/>
            </p:cNvPicPr>
            <p:nvPr/>
          </p:nvPicPr>
          <p:blipFill rotWithShape="1">
            <a:blip r:embed="rId8"/>
            <a:srcRect l="5823" b="4941"/>
            <a:stretch/>
          </p:blipFill>
          <p:spPr>
            <a:xfrm>
              <a:off x="3220735" y="2153680"/>
              <a:ext cx="5786703" cy="4165574"/>
            </a:xfrm>
            <a:prstGeom prst="rect">
              <a:avLst/>
            </a:prstGeom>
          </p:spPr>
        </p:pic>
        <p:sp>
          <p:nvSpPr>
            <p:cNvPr id="47" name="Forme libre 1"/>
            <p:cNvSpPr/>
            <p:nvPr/>
          </p:nvSpPr>
          <p:spPr>
            <a:xfrm>
              <a:off x="3657600" y="3855720"/>
              <a:ext cx="274320" cy="190500"/>
            </a:xfrm>
            <a:custGeom>
              <a:avLst/>
              <a:gdLst>
                <a:gd name="connsiteX0" fmla="*/ 129540 w 274320"/>
                <a:gd name="connsiteY0" fmla="*/ 0 h 190500"/>
                <a:gd name="connsiteX1" fmla="*/ 274320 w 274320"/>
                <a:gd name="connsiteY1" fmla="*/ 99060 h 190500"/>
                <a:gd name="connsiteX2" fmla="*/ 129540 w 274320"/>
                <a:gd name="connsiteY2" fmla="*/ 190500 h 190500"/>
                <a:gd name="connsiteX3" fmla="*/ 0 w 274320"/>
                <a:gd name="connsiteY3" fmla="*/ 114300 h 190500"/>
                <a:gd name="connsiteX4" fmla="*/ 129540 w 27432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0" h="190500">
                  <a:moveTo>
                    <a:pt x="129540" y="0"/>
                  </a:moveTo>
                  <a:lnTo>
                    <a:pt x="274320" y="99060"/>
                  </a:lnTo>
                  <a:lnTo>
                    <a:pt x="129540" y="190500"/>
                  </a:lnTo>
                  <a:lnTo>
                    <a:pt x="0" y="11430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48" name="Forme libre 3"/>
            <p:cNvSpPr/>
            <p:nvPr/>
          </p:nvSpPr>
          <p:spPr>
            <a:xfrm>
              <a:off x="3649980" y="3962400"/>
              <a:ext cx="281940" cy="434340"/>
            </a:xfrm>
            <a:custGeom>
              <a:avLst/>
              <a:gdLst>
                <a:gd name="connsiteX0" fmla="*/ 274320 w 281940"/>
                <a:gd name="connsiteY0" fmla="*/ 15240 h 434340"/>
                <a:gd name="connsiteX1" fmla="*/ 281940 w 281940"/>
                <a:gd name="connsiteY1" fmla="*/ 373380 h 434340"/>
                <a:gd name="connsiteX2" fmla="*/ 144780 w 281940"/>
                <a:gd name="connsiteY2" fmla="*/ 434340 h 434340"/>
                <a:gd name="connsiteX3" fmla="*/ 0 w 281940"/>
                <a:gd name="connsiteY3" fmla="*/ 350520 h 434340"/>
                <a:gd name="connsiteX4" fmla="*/ 0 w 281940"/>
                <a:gd name="connsiteY4" fmla="*/ 0 h 434340"/>
                <a:gd name="connsiteX5" fmla="*/ 137160 w 281940"/>
                <a:gd name="connsiteY5" fmla="*/ 114300 h 434340"/>
                <a:gd name="connsiteX6" fmla="*/ 274320 w 281940"/>
                <a:gd name="connsiteY6" fmla="*/ 15240 h 43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940" h="434340">
                  <a:moveTo>
                    <a:pt x="274320" y="15240"/>
                  </a:moveTo>
                  <a:lnTo>
                    <a:pt x="281940" y="373380"/>
                  </a:lnTo>
                  <a:lnTo>
                    <a:pt x="144780" y="434340"/>
                  </a:lnTo>
                  <a:lnTo>
                    <a:pt x="0" y="350520"/>
                  </a:lnTo>
                  <a:lnTo>
                    <a:pt x="0" y="0"/>
                  </a:lnTo>
                  <a:lnTo>
                    <a:pt x="137160" y="114300"/>
                  </a:lnTo>
                  <a:lnTo>
                    <a:pt x="274320" y="152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49" name="Forme libre 5"/>
            <p:cNvSpPr/>
            <p:nvPr/>
          </p:nvSpPr>
          <p:spPr>
            <a:xfrm>
              <a:off x="8298180" y="4381500"/>
              <a:ext cx="228600" cy="350520"/>
            </a:xfrm>
            <a:custGeom>
              <a:avLst/>
              <a:gdLst>
                <a:gd name="connsiteX0" fmla="*/ 228600 w 228600"/>
                <a:gd name="connsiteY0" fmla="*/ 30480 h 350520"/>
                <a:gd name="connsiteX1" fmla="*/ 228600 w 228600"/>
                <a:gd name="connsiteY1" fmla="*/ 320040 h 350520"/>
                <a:gd name="connsiteX2" fmla="*/ 114300 w 228600"/>
                <a:gd name="connsiteY2" fmla="*/ 350520 h 350520"/>
                <a:gd name="connsiteX3" fmla="*/ 0 w 228600"/>
                <a:gd name="connsiteY3" fmla="*/ 304800 h 350520"/>
                <a:gd name="connsiteX4" fmla="*/ 0 w 228600"/>
                <a:gd name="connsiteY4" fmla="*/ 0 h 350520"/>
                <a:gd name="connsiteX5" fmla="*/ 106680 w 228600"/>
                <a:gd name="connsiteY5" fmla="*/ 83820 h 350520"/>
                <a:gd name="connsiteX6" fmla="*/ 228600 w 228600"/>
                <a:gd name="connsiteY6" fmla="*/ 3048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350520">
                  <a:moveTo>
                    <a:pt x="228600" y="30480"/>
                  </a:moveTo>
                  <a:lnTo>
                    <a:pt x="228600" y="320040"/>
                  </a:lnTo>
                  <a:lnTo>
                    <a:pt x="114300" y="350520"/>
                  </a:lnTo>
                  <a:lnTo>
                    <a:pt x="0" y="304800"/>
                  </a:lnTo>
                  <a:lnTo>
                    <a:pt x="0" y="0"/>
                  </a:lnTo>
                  <a:lnTo>
                    <a:pt x="106680" y="83820"/>
                  </a:lnTo>
                  <a:lnTo>
                    <a:pt x="228600" y="3048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0" name="Forme libre 6"/>
            <p:cNvSpPr/>
            <p:nvPr/>
          </p:nvSpPr>
          <p:spPr>
            <a:xfrm>
              <a:off x="8313420" y="4282440"/>
              <a:ext cx="198120" cy="160020"/>
            </a:xfrm>
            <a:custGeom>
              <a:avLst/>
              <a:gdLst>
                <a:gd name="connsiteX0" fmla="*/ 106680 w 198120"/>
                <a:gd name="connsiteY0" fmla="*/ 0 h 160020"/>
                <a:gd name="connsiteX1" fmla="*/ 198120 w 198120"/>
                <a:gd name="connsiteY1" fmla="*/ 99060 h 160020"/>
                <a:gd name="connsiteX2" fmla="*/ 91440 w 198120"/>
                <a:gd name="connsiteY2" fmla="*/ 160020 h 160020"/>
                <a:gd name="connsiteX3" fmla="*/ 0 w 198120"/>
                <a:gd name="connsiteY3" fmla="*/ 91440 h 160020"/>
                <a:gd name="connsiteX4" fmla="*/ 106680 w 198120"/>
                <a:gd name="connsiteY4" fmla="*/ 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0" h="160020">
                  <a:moveTo>
                    <a:pt x="106680" y="0"/>
                  </a:moveTo>
                  <a:lnTo>
                    <a:pt x="198120" y="99060"/>
                  </a:lnTo>
                  <a:lnTo>
                    <a:pt x="91440" y="160020"/>
                  </a:lnTo>
                  <a:lnTo>
                    <a:pt x="0" y="914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1" name="Forme libre 7"/>
            <p:cNvSpPr/>
            <p:nvPr/>
          </p:nvSpPr>
          <p:spPr>
            <a:xfrm>
              <a:off x="3471863" y="3548063"/>
              <a:ext cx="157162" cy="309562"/>
            </a:xfrm>
            <a:custGeom>
              <a:avLst/>
              <a:gdLst>
                <a:gd name="connsiteX0" fmla="*/ 152400 w 157162"/>
                <a:gd name="connsiteY0" fmla="*/ 0 h 309562"/>
                <a:gd name="connsiteX1" fmla="*/ 157162 w 157162"/>
                <a:gd name="connsiteY1" fmla="*/ 261937 h 309562"/>
                <a:gd name="connsiteX2" fmla="*/ 4762 w 157162"/>
                <a:gd name="connsiteY2" fmla="*/ 309562 h 309562"/>
                <a:gd name="connsiteX3" fmla="*/ 0 w 157162"/>
                <a:gd name="connsiteY3" fmla="*/ 80962 h 309562"/>
                <a:gd name="connsiteX4" fmla="*/ 152400 w 157162"/>
                <a:gd name="connsiteY4" fmla="*/ 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62" h="309562">
                  <a:moveTo>
                    <a:pt x="152400" y="0"/>
                  </a:moveTo>
                  <a:cubicBezTo>
                    <a:pt x="153987" y="87312"/>
                    <a:pt x="155575" y="174625"/>
                    <a:pt x="157162" y="261937"/>
                  </a:cubicBezTo>
                  <a:lnTo>
                    <a:pt x="4762" y="309562"/>
                  </a:lnTo>
                  <a:cubicBezTo>
                    <a:pt x="3175" y="233362"/>
                    <a:pt x="1587" y="157162"/>
                    <a:pt x="0" y="80962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2" name="Forme libre 8"/>
            <p:cNvSpPr/>
            <p:nvPr/>
          </p:nvSpPr>
          <p:spPr>
            <a:xfrm>
              <a:off x="3395663" y="3486150"/>
              <a:ext cx="228600" cy="395288"/>
            </a:xfrm>
            <a:custGeom>
              <a:avLst/>
              <a:gdLst>
                <a:gd name="connsiteX0" fmla="*/ 0 w 228600"/>
                <a:gd name="connsiteY0" fmla="*/ 100013 h 395288"/>
                <a:gd name="connsiteX1" fmla="*/ 4762 w 228600"/>
                <a:gd name="connsiteY1" fmla="*/ 280988 h 395288"/>
                <a:gd name="connsiteX2" fmla="*/ 47625 w 228600"/>
                <a:gd name="connsiteY2" fmla="*/ 333375 h 395288"/>
                <a:gd name="connsiteX3" fmla="*/ 19050 w 228600"/>
                <a:gd name="connsiteY3" fmla="*/ 371475 h 395288"/>
                <a:gd name="connsiteX4" fmla="*/ 80962 w 228600"/>
                <a:gd name="connsiteY4" fmla="*/ 395288 h 395288"/>
                <a:gd name="connsiteX5" fmla="*/ 80962 w 228600"/>
                <a:gd name="connsiteY5" fmla="*/ 138113 h 395288"/>
                <a:gd name="connsiteX6" fmla="*/ 228600 w 228600"/>
                <a:gd name="connsiteY6" fmla="*/ 66675 h 395288"/>
                <a:gd name="connsiteX7" fmla="*/ 176212 w 228600"/>
                <a:gd name="connsiteY7" fmla="*/ 0 h 395288"/>
                <a:gd name="connsiteX8" fmla="*/ 142875 w 228600"/>
                <a:gd name="connsiteY8" fmla="*/ 0 h 395288"/>
                <a:gd name="connsiteX9" fmla="*/ 0 w 228600"/>
                <a:gd name="connsiteY9" fmla="*/ 100013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395288">
                  <a:moveTo>
                    <a:pt x="0" y="100013"/>
                  </a:moveTo>
                  <a:lnTo>
                    <a:pt x="4762" y="280988"/>
                  </a:lnTo>
                  <a:lnTo>
                    <a:pt x="47625" y="333375"/>
                  </a:lnTo>
                  <a:lnTo>
                    <a:pt x="19050" y="371475"/>
                  </a:lnTo>
                  <a:lnTo>
                    <a:pt x="80962" y="395288"/>
                  </a:lnTo>
                  <a:lnTo>
                    <a:pt x="80962" y="138113"/>
                  </a:lnTo>
                  <a:lnTo>
                    <a:pt x="228600" y="66675"/>
                  </a:lnTo>
                  <a:lnTo>
                    <a:pt x="176212" y="0"/>
                  </a:lnTo>
                  <a:lnTo>
                    <a:pt x="142875" y="0"/>
                  </a:lnTo>
                  <a:lnTo>
                    <a:pt x="0" y="1000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</p:grpSp>
      <p:pic>
        <p:nvPicPr>
          <p:cNvPr id="116" name="Picture 31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8" y="6548705"/>
            <a:ext cx="864659" cy="737945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3" name="Groeperen 2"/>
          <p:cNvGrpSpPr/>
          <p:nvPr/>
        </p:nvGrpSpPr>
        <p:grpSpPr>
          <a:xfrm>
            <a:off x="531836" y="3247883"/>
            <a:ext cx="3504069" cy="3795291"/>
            <a:chOff x="918696" y="3400282"/>
            <a:chExt cx="2703534" cy="3795291"/>
          </a:xfrm>
        </p:grpSpPr>
        <p:sp>
          <p:nvSpPr>
            <p:cNvPr id="73" name="ZoneTexte 32"/>
            <p:cNvSpPr txBox="1"/>
            <p:nvPr/>
          </p:nvSpPr>
          <p:spPr>
            <a:xfrm>
              <a:off x="1500537" y="3548061"/>
              <a:ext cx="1005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Door handles</a:t>
              </a:r>
            </a:p>
          </p:txBody>
        </p:sp>
        <p:sp>
          <p:nvSpPr>
            <p:cNvPr id="74" name="ZoneTexte 33"/>
            <p:cNvSpPr txBox="1"/>
            <p:nvPr/>
          </p:nvSpPr>
          <p:spPr>
            <a:xfrm>
              <a:off x="1500537" y="6348704"/>
              <a:ext cx="911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Rubbish bin</a:t>
              </a:r>
            </a:p>
          </p:txBody>
        </p:sp>
        <p:sp>
          <p:nvSpPr>
            <p:cNvPr id="75" name="ZoneTexte 34"/>
            <p:cNvSpPr txBox="1"/>
            <p:nvPr/>
          </p:nvSpPr>
          <p:spPr>
            <a:xfrm>
              <a:off x="1491492" y="6887796"/>
              <a:ext cx="836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Water taps</a:t>
              </a:r>
            </a:p>
          </p:txBody>
        </p:sp>
        <p:sp>
          <p:nvSpPr>
            <p:cNvPr id="76" name="ZoneTexte 35"/>
            <p:cNvSpPr txBox="1"/>
            <p:nvPr/>
          </p:nvSpPr>
          <p:spPr>
            <a:xfrm>
              <a:off x="1500537" y="5714622"/>
              <a:ext cx="1822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Toilet seat, flush, splash wall</a:t>
              </a:r>
            </a:p>
          </p:txBody>
        </p:sp>
        <p:sp>
          <p:nvSpPr>
            <p:cNvPr id="79" name="ZoneTexte 36"/>
            <p:cNvSpPr txBox="1"/>
            <p:nvPr/>
          </p:nvSpPr>
          <p:spPr>
            <a:xfrm>
              <a:off x="1500537" y="4009859"/>
              <a:ext cx="137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Hand contact area:</a:t>
              </a:r>
            </a:p>
            <a:p>
              <a:r>
                <a:rPr lang="en-US" sz="1400" dirty="0">
                  <a:solidFill>
                    <a:srgbClr val="767978"/>
                  </a:solidFill>
                </a:rPr>
                <a:t>Paper dispenser</a:t>
              </a:r>
            </a:p>
          </p:txBody>
        </p:sp>
        <p:pic>
          <p:nvPicPr>
            <p:cNvPr id="80" name="Picture 8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27" y="3400282"/>
              <a:ext cx="511730" cy="58173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81" name="Picture 15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161" y="6214598"/>
              <a:ext cx="567000" cy="5957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113" name="Picture 27"/>
            <p:cNvPicPr>
              <a:picLocks noChangeAspect="1" noChangeArrowheads="1"/>
            </p:cNvPicPr>
            <p:nvPr/>
          </p:nvPicPr>
          <p:blipFill>
            <a:blip r:embed="rId15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922" y="3930117"/>
              <a:ext cx="604800" cy="6048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114" name="Picture 28"/>
            <p:cNvPicPr>
              <a:picLocks noChangeAspect="1" noChangeArrowheads="1"/>
            </p:cNvPicPr>
            <p:nvPr/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423" y="4583326"/>
              <a:ext cx="522477" cy="4914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pic>
          <p:nvPicPr>
            <p:cNvPr id="115" name="Picture 30"/>
            <p:cNvPicPr>
              <a:picLocks noChangeAspect="1" noChangeArrowheads="1"/>
            </p:cNvPicPr>
            <p:nvPr/>
          </p:nvPicPr>
          <p:blipFill>
            <a:blip r:embed="rId19">
              <a:grayscl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96" y="5548302"/>
              <a:ext cx="649271" cy="7182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117" name="ZoneTexte 45"/>
            <p:cNvSpPr txBox="1"/>
            <p:nvPr/>
          </p:nvSpPr>
          <p:spPr>
            <a:xfrm>
              <a:off x="1500537" y="5163273"/>
              <a:ext cx="731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Switches</a:t>
              </a:r>
            </a:p>
          </p:txBody>
        </p:sp>
        <p:pic>
          <p:nvPicPr>
            <p:cNvPr id="118" name="Picture 46"/>
            <p:cNvPicPr>
              <a:picLocks noChangeAspect="1" noChangeArrowheads="1"/>
            </p:cNvPicPr>
            <p:nvPr/>
          </p:nvPicPr>
          <p:blipFill>
            <a:blip r:embed="rId2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147" y="5094475"/>
              <a:ext cx="507028" cy="49140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9" name="ZoneTexte 47"/>
            <p:cNvSpPr txBox="1"/>
            <p:nvPr/>
          </p:nvSpPr>
          <p:spPr>
            <a:xfrm>
              <a:off x="1514866" y="4584365"/>
              <a:ext cx="2107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67978"/>
                  </a:solidFill>
                </a:rPr>
                <a:t>Soap dispensers (loaded, in good order, clean)</a:t>
              </a:r>
            </a:p>
          </p:txBody>
        </p:sp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2" name="Groeperen 1"/>
          <p:cNvGrpSpPr/>
          <p:nvPr/>
        </p:nvGrpSpPr>
        <p:grpSpPr>
          <a:xfrm>
            <a:off x="3955938" y="3302021"/>
            <a:ext cx="569740" cy="781026"/>
            <a:chOff x="6778698" y="5813279"/>
            <a:chExt cx="569740" cy="781026"/>
          </a:xfrm>
        </p:grpSpPr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6778698" y="5813279"/>
              <a:ext cx="458390" cy="701754"/>
            </a:xfrm>
            <a:custGeom>
              <a:avLst/>
              <a:gdLst>
                <a:gd name="T0" fmla="*/ 11 w 828"/>
                <a:gd name="T1" fmla="*/ 150 h 1268"/>
                <a:gd name="T2" fmla="*/ 11 w 828"/>
                <a:gd name="T3" fmla="*/ 150 h 1268"/>
                <a:gd name="T4" fmla="*/ 0 w 828"/>
                <a:gd name="T5" fmla="*/ 301 h 1268"/>
                <a:gd name="T6" fmla="*/ 0 w 828"/>
                <a:gd name="T7" fmla="*/ 1078 h 1268"/>
                <a:gd name="T8" fmla="*/ 7 w 828"/>
                <a:gd name="T9" fmla="*/ 1128 h 1268"/>
                <a:gd name="T10" fmla="*/ 26 w 828"/>
                <a:gd name="T11" fmla="*/ 1203 h 1268"/>
                <a:gd name="T12" fmla="*/ 110 w 828"/>
                <a:gd name="T13" fmla="*/ 1268 h 1268"/>
                <a:gd name="T14" fmla="*/ 712 w 828"/>
                <a:gd name="T15" fmla="*/ 1268 h 1268"/>
                <a:gd name="T16" fmla="*/ 796 w 828"/>
                <a:gd name="T17" fmla="*/ 1206 h 1268"/>
                <a:gd name="T18" fmla="*/ 819 w 828"/>
                <a:gd name="T19" fmla="*/ 1126 h 1268"/>
                <a:gd name="T20" fmla="*/ 828 w 828"/>
                <a:gd name="T21" fmla="*/ 1069 h 1268"/>
                <a:gd name="T22" fmla="*/ 828 w 828"/>
                <a:gd name="T23" fmla="*/ 315 h 1268"/>
                <a:gd name="T24" fmla="*/ 825 w 828"/>
                <a:gd name="T25" fmla="*/ 288 h 1268"/>
                <a:gd name="T26" fmla="*/ 802 w 828"/>
                <a:gd name="T27" fmla="*/ 177 h 1268"/>
                <a:gd name="T28" fmla="*/ 790 w 828"/>
                <a:gd name="T29" fmla="*/ 143 h 1268"/>
                <a:gd name="T30" fmla="*/ 743 w 828"/>
                <a:gd name="T31" fmla="*/ 52 h 1268"/>
                <a:gd name="T32" fmla="*/ 674 w 828"/>
                <a:gd name="T33" fmla="*/ 10 h 1268"/>
                <a:gd name="T34" fmla="*/ 360 w 828"/>
                <a:gd name="T35" fmla="*/ 10 h 1268"/>
                <a:gd name="T36" fmla="*/ 294 w 828"/>
                <a:gd name="T37" fmla="*/ 47 h 1268"/>
                <a:gd name="T38" fmla="*/ 256 w 828"/>
                <a:gd name="T39" fmla="*/ 106 h 1268"/>
                <a:gd name="T40" fmla="*/ 242 w 828"/>
                <a:gd name="T41" fmla="*/ 105 h 1268"/>
                <a:gd name="T42" fmla="*/ 215 w 828"/>
                <a:gd name="T43" fmla="*/ 53 h 1268"/>
                <a:gd name="T44" fmla="*/ 215 w 828"/>
                <a:gd name="T45" fmla="*/ 0 h 1268"/>
                <a:gd name="T46" fmla="*/ 43 w 828"/>
                <a:gd name="T47" fmla="*/ 0 h 1268"/>
                <a:gd name="T48" fmla="*/ 43 w 828"/>
                <a:gd name="T49" fmla="*/ 41 h 1268"/>
                <a:gd name="T50" fmla="*/ 38 w 828"/>
                <a:gd name="T51" fmla="*/ 69 h 1268"/>
                <a:gd name="T52" fmla="*/ 21 w 828"/>
                <a:gd name="T53" fmla="*/ 110 h 1268"/>
                <a:gd name="T54" fmla="*/ 11 w 828"/>
                <a:gd name="T55" fmla="*/ 150 h 1268"/>
                <a:gd name="T56" fmla="*/ 11 w 828"/>
                <a:gd name="T57" fmla="*/ 15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8" h="1268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3" name="Freeform 6"/>
            <p:cNvSpPr>
              <a:spLocks/>
            </p:cNvSpPr>
            <p:nvPr/>
          </p:nvSpPr>
          <p:spPr bwMode="auto">
            <a:xfrm>
              <a:off x="6982056" y="5844948"/>
              <a:ext cx="171688" cy="60008"/>
            </a:xfrm>
            <a:custGeom>
              <a:avLst/>
              <a:gdLst>
                <a:gd name="T0" fmla="*/ 257 w 312"/>
                <a:gd name="T1" fmla="*/ 109 h 109"/>
                <a:gd name="T2" fmla="*/ 257 w 312"/>
                <a:gd name="T3" fmla="*/ 109 h 109"/>
                <a:gd name="T4" fmla="*/ 54 w 312"/>
                <a:gd name="T5" fmla="*/ 109 h 109"/>
                <a:gd name="T6" fmla="*/ 0 w 312"/>
                <a:gd name="T7" fmla="*/ 55 h 109"/>
                <a:gd name="T8" fmla="*/ 0 w 312"/>
                <a:gd name="T9" fmla="*/ 55 h 109"/>
                <a:gd name="T10" fmla="*/ 54 w 312"/>
                <a:gd name="T11" fmla="*/ 0 h 109"/>
                <a:gd name="T12" fmla="*/ 257 w 312"/>
                <a:gd name="T13" fmla="*/ 0 h 109"/>
                <a:gd name="T14" fmla="*/ 312 w 312"/>
                <a:gd name="T15" fmla="*/ 55 h 109"/>
                <a:gd name="T16" fmla="*/ 312 w 312"/>
                <a:gd name="T17" fmla="*/ 55 h 109"/>
                <a:gd name="T18" fmla="*/ 257 w 312"/>
                <a:gd name="T19" fmla="*/ 109 h 109"/>
                <a:gd name="T20" fmla="*/ 257 w 312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09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4" name="Freeform 7"/>
            <p:cNvSpPr>
              <a:spLocks/>
            </p:cNvSpPr>
            <p:nvPr/>
          </p:nvSpPr>
          <p:spPr bwMode="auto">
            <a:xfrm>
              <a:off x="6822036" y="5991634"/>
              <a:ext cx="371713" cy="418385"/>
            </a:xfrm>
            <a:custGeom>
              <a:avLst/>
              <a:gdLst>
                <a:gd name="T0" fmla="*/ 0 w 672"/>
                <a:gd name="T1" fmla="*/ 0 h 757"/>
                <a:gd name="T2" fmla="*/ 0 w 672"/>
                <a:gd name="T3" fmla="*/ 0 h 757"/>
                <a:gd name="T4" fmla="*/ 672 w 672"/>
                <a:gd name="T5" fmla="*/ 0 h 757"/>
                <a:gd name="T6" fmla="*/ 672 w 672"/>
                <a:gd name="T7" fmla="*/ 757 h 757"/>
                <a:gd name="T8" fmla="*/ 0 w 672"/>
                <a:gd name="T9" fmla="*/ 757 h 757"/>
                <a:gd name="T10" fmla="*/ 0 w 672"/>
                <a:gd name="T1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757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grpSp>
          <p:nvGrpSpPr>
            <p:cNvPr id="126" name="Groupe 79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  <a:solidFill>
              <a:schemeClr val="bg1"/>
            </a:solidFill>
          </p:grpSpPr>
          <p:sp>
            <p:nvSpPr>
              <p:cNvPr id="127" name="Freeform 15"/>
              <p:cNvSpPr>
                <a:spLocks/>
              </p:cNvSpPr>
              <p:nvPr/>
            </p:nvSpPr>
            <p:spPr bwMode="auto">
              <a:xfrm>
                <a:off x="2213604" y="2419742"/>
                <a:ext cx="96838" cy="227013"/>
              </a:xfrm>
              <a:custGeom>
                <a:avLst/>
                <a:gdLst>
                  <a:gd name="T0" fmla="*/ 200 w 280"/>
                  <a:gd name="T1" fmla="*/ 82 h 660"/>
                  <a:gd name="T2" fmla="*/ 200 w 280"/>
                  <a:gd name="T3" fmla="*/ 82 h 660"/>
                  <a:gd name="T4" fmla="*/ 256 w 280"/>
                  <a:gd name="T5" fmla="*/ 94 h 660"/>
                  <a:gd name="T6" fmla="*/ 262 w 280"/>
                  <a:gd name="T7" fmla="*/ 85 h 660"/>
                  <a:gd name="T8" fmla="*/ 224 w 280"/>
                  <a:gd name="T9" fmla="*/ 13 h 660"/>
                  <a:gd name="T10" fmla="*/ 202 w 280"/>
                  <a:gd name="T11" fmla="*/ 0 h 660"/>
                  <a:gd name="T12" fmla="*/ 28 w 280"/>
                  <a:gd name="T13" fmla="*/ 0 h 660"/>
                  <a:gd name="T14" fmla="*/ 28 w 280"/>
                  <a:gd name="T15" fmla="*/ 48 h 660"/>
                  <a:gd name="T16" fmla="*/ 63 w 280"/>
                  <a:gd name="T17" fmla="*/ 48 h 660"/>
                  <a:gd name="T18" fmla="*/ 63 w 280"/>
                  <a:gd name="T19" fmla="*/ 65 h 660"/>
                  <a:gd name="T20" fmla="*/ 2 w 280"/>
                  <a:gd name="T21" fmla="*/ 164 h 660"/>
                  <a:gd name="T22" fmla="*/ 8 w 280"/>
                  <a:gd name="T23" fmla="*/ 172 h 660"/>
                  <a:gd name="T24" fmla="*/ 13 w 280"/>
                  <a:gd name="T25" fmla="*/ 169 h 660"/>
                  <a:gd name="T26" fmla="*/ 96 w 280"/>
                  <a:gd name="T27" fmla="*/ 65 h 660"/>
                  <a:gd name="T28" fmla="*/ 122 w 280"/>
                  <a:gd name="T29" fmla="*/ 80 h 660"/>
                  <a:gd name="T30" fmla="*/ 125 w 280"/>
                  <a:gd name="T31" fmla="*/ 127 h 660"/>
                  <a:gd name="T32" fmla="*/ 124 w 280"/>
                  <a:gd name="T33" fmla="*/ 131 h 660"/>
                  <a:gd name="T34" fmla="*/ 112 w 280"/>
                  <a:gd name="T35" fmla="*/ 152 h 660"/>
                  <a:gd name="T36" fmla="*/ 112 w 280"/>
                  <a:gd name="T37" fmla="*/ 158 h 660"/>
                  <a:gd name="T38" fmla="*/ 110 w 280"/>
                  <a:gd name="T39" fmla="*/ 270 h 660"/>
                  <a:gd name="T40" fmla="*/ 51 w 280"/>
                  <a:gd name="T41" fmla="*/ 334 h 660"/>
                  <a:gd name="T42" fmla="*/ 28 w 280"/>
                  <a:gd name="T43" fmla="*/ 390 h 660"/>
                  <a:gd name="T44" fmla="*/ 27 w 280"/>
                  <a:gd name="T45" fmla="*/ 607 h 660"/>
                  <a:gd name="T46" fmla="*/ 82 w 280"/>
                  <a:gd name="T47" fmla="*/ 660 h 660"/>
                  <a:gd name="T48" fmla="*/ 226 w 280"/>
                  <a:gd name="T49" fmla="*/ 660 h 660"/>
                  <a:gd name="T50" fmla="*/ 280 w 280"/>
                  <a:gd name="T51" fmla="*/ 606 h 660"/>
                  <a:gd name="T52" fmla="*/ 280 w 280"/>
                  <a:gd name="T53" fmla="*/ 382 h 660"/>
                  <a:gd name="T54" fmla="*/ 273 w 280"/>
                  <a:gd name="T55" fmla="*/ 334 h 660"/>
                  <a:gd name="T56" fmla="*/ 232 w 280"/>
                  <a:gd name="T57" fmla="*/ 214 h 660"/>
                  <a:gd name="T58" fmla="*/ 200 w 280"/>
                  <a:gd name="T59" fmla="*/ 82 h 660"/>
                  <a:gd name="T60" fmla="*/ 200 w 280"/>
                  <a:gd name="T61" fmla="*/ 82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0" h="66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28" name="Freeform 16"/>
              <p:cNvSpPr>
                <a:spLocks/>
              </p:cNvSpPr>
              <p:nvPr/>
            </p:nvSpPr>
            <p:spPr bwMode="auto">
              <a:xfrm>
                <a:off x="2234242" y="2537217"/>
                <a:ext cx="63500" cy="87313"/>
              </a:xfrm>
              <a:custGeom>
                <a:avLst/>
                <a:gdLst>
                  <a:gd name="T0" fmla="*/ 117 w 182"/>
                  <a:gd name="T1" fmla="*/ 0 h 259"/>
                  <a:gd name="T2" fmla="*/ 117 w 182"/>
                  <a:gd name="T3" fmla="*/ 0 h 259"/>
                  <a:gd name="T4" fmla="*/ 152 w 182"/>
                  <a:gd name="T5" fmla="*/ 0 h 259"/>
                  <a:gd name="T6" fmla="*/ 182 w 182"/>
                  <a:gd name="T7" fmla="*/ 30 h 259"/>
                  <a:gd name="T8" fmla="*/ 182 w 182"/>
                  <a:gd name="T9" fmla="*/ 227 h 259"/>
                  <a:gd name="T10" fmla="*/ 150 w 182"/>
                  <a:gd name="T11" fmla="*/ 259 h 259"/>
                  <a:gd name="T12" fmla="*/ 32 w 182"/>
                  <a:gd name="T13" fmla="*/ 259 h 259"/>
                  <a:gd name="T14" fmla="*/ 0 w 182"/>
                  <a:gd name="T15" fmla="*/ 227 h 259"/>
                  <a:gd name="T16" fmla="*/ 0 w 182"/>
                  <a:gd name="T17" fmla="*/ 118 h 259"/>
                  <a:gd name="T18" fmla="*/ 117 w 182"/>
                  <a:gd name="T19" fmla="*/ 0 h 259"/>
                  <a:gd name="T20" fmla="*/ 117 w 182"/>
                  <a:gd name="T2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259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</p:grpSp>
      </p:grpSp>
      <p:sp>
        <p:nvSpPr>
          <p:cNvPr id="132" name="Rectangle 50"/>
          <p:cNvSpPr>
            <a:spLocks noChangeArrowheads="1"/>
          </p:cNvSpPr>
          <p:nvPr/>
        </p:nvSpPr>
        <p:spPr bwMode="auto">
          <a:xfrm>
            <a:off x="4611282" y="4081868"/>
            <a:ext cx="21755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0120"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cloth* or disposable cloth for the outside of the </a:t>
            </a: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toilet bowls </a:t>
            </a: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and the </a:t>
            </a: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urinals</a:t>
            </a:r>
          </a:p>
        </p:txBody>
      </p:sp>
      <p:sp>
        <p:nvSpPr>
          <p:cNvPr id="133" name="Rectangle 54"/>
          <p:cNvSpPr>
            <a:spLocks noChangeArrowheads="1"/>
          </p:cNvSpPr>
          <p:nvPr/>
        </p:nvSpPr>
        <p:spPr bwMode="auto">
          <a:xfrm>
            <a:off x="4602626" y="5083370"/>
            <a:ext cx="21755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 cloth* or disposable cloth for the </a:t>
            </a: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rest of the washrooms</a:t>
            </a:r>
          </a:p>
        </p:txBody>
      </p:sp>
      <p:sp>
        <p:nvSpPr>
          <p:cNvPr id="134" name="Rectangle 13"/>
          <p:cNvSpPr/>
          <p:nvPr/>
        </p:nvSpPr>
        <p:spPr>
          <a:xfrm rot="20555328">
            <a:off x="4030790" y="4308914"/>
            <a:ext cx="428699" cy="428699"/>
          </a:xfrm>
          <a:prstGeom prst="rect">
            <a:avLst/>
          </a:prstGeom>
          <a:solidFill>
            <a:srgbClr val="CC124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sp>
        <p:nvSpPr>
          <p:cNvPr id="62" name="Rechthoek 61"/>
          <p:cNvSpPr/>
          <p:nvPr/>
        </p:nvSpPr>
        <p:spPr>
          <a:xfrm>
            <a:off x="3909807" y="6101910"/>
            <a:ext cx="2785163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" name="Rectangle 13">
            <a:extLst>
              <a:ext uri="{FF2B5EF4-FFF2-40B4-BE49-F238E27FC236}">
                <a16:creationId xmlns:a16="http://schemas.microsoft.com/office/drawing/2014/main" id="{85F15825-57C7-4809-B90B-C3D460591D82}"/>
              </a:ext>
            </a:extLst>
          </p:cNvPr>
          <p:cNvSpPr/>
          <p:nvPr/>
        </p:nvSpPr>
        <p:spPr>
          <a:xfrm rot="20555328">
            <a:off x="4029233" y="5196558"/>
            <a:ext cx="428699" cy="428699"/>
          </a:xfrm>
          <a:prstGeom prst="rect">
            <a:avLst/>
          </a:prstGeom>
          <a:solidFill>
            <a:srgbClr val="CC124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2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GUEST ROOM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461283" y="2446052"/>
            <a:ext cx="3145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581233" y="259650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5456274" y="3151959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endParaRPr lang="en-GB" sz="1400" dirty="0">
              <a:solidFill>
                <a:srgbClr val="767978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52133" y="2823794"/>
            <a:ext cx="236485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659611" y="2986506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640062" y="791608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681352" y="830199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038" y="8318165"/>
            <a:ext cx="7732788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261618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4675793" y="65433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4754171" y="6922116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5458050" y="6950185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After every exit 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4695348" y="6964229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4" name="Tekstvak 3"/>
          <p:cNvSpPr txBox="1"/>
          <p:nvPr/>
        </p:nvSpPr>
        <p:spPr>
          <a:xfrm>
            <a:off x="5799901" y="3501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130283" y="6747987"/>
            <a:ext cx="429390" cy="2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3" name="Groeperen 2"/>
          <p:cNvGrpSpPr/>
          <p:nvPr/>
        </p:nvGrpSpPr>
        <p:grpSpPr>
          <a:xfrm>
            <a:off x="4607253" y="3192455"/>
            <a:ext cx="3192571" cy="2543043"/>
            <a:chOff x="4607253" y="3356577"/>
            <a:chExt cx="3192571" cy="254304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2" name="Groeperen 1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22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23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24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26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27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28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32" name="Rectangle 50"/>
            <p:cNvSpPr>
              <a:spLocks noChangeArrowheads="1"/>
            </p:cNvSpPr>
            <p:nvPr/>
          </p:nvSpPr>
          <p:spPr bwMode="auto">
            <a:xfrm>
              <a:off x="5174845" y="4206865"/>
              <a:ext cx="244129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1 microfibre cloth* or disposable cloth for the outside of the toilet bowls and the urinals</a:t>
              </a:r>
            </a:p>
          </p:txBody>
        </p:sp>
        <p:sp>
          <p:nvSpPr>
            <p:cNvPr id="133" name="Rectangle 54"/>
            <p:cNvSpPr>
              <a:spLocks noChangeArrowheads="1"/>
            </p:cNvSpPr>
            <p:nvPr/>
          </p:nvSpPr>
          <p:spPr bwMode="auto">
            <a:xfrm>
              <a:off x="5198206" y="5184039"/>
              <a:ext cx="2441296" cy="71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1 microfibre cloth* or disposable cloth for the rest of the washrooms</a:t>
              </a:r>
            </a:p>
          </p:txBody>
        </p:sp>
        <p:sp>
          <p:nvSpPr>
            <p:cNvPr id="134" name="Rectangle 13"/>
            <p:cNvSpPr/>
            <p:nvPr/>
          </p:nvSpPr>
          <p:spPr>
            <a:xfrm rot="20555328">
              <a:off x="4651615" y="4339519"/>
              <a:ext cx="428699" cy="428699"/>
            </a:xfrm>
            <a:prstGeom prst="rect">
              <a:avLst/>
            </a:prstGeom>
            <a:solidFill>
              <a:srgbClr val="CC124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  <p:sp>
          <p:nvSpPr>
            <p:cNvPr id="135" name="Rectangle 90"/>
            <p:cNvSpPr/>
            <p:nvPr/>
          </p:nvSpPr>
          <p:spPr>
            <a:xfrm rot="20555328">
              <a:off x="4675357" y="5328080"/>
              <a:ext cx="428699" cy="4286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12" y="3288411"/>
            <a:ext cx="5126319" cy="391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e 1"/>
          <p:cNvGrpSpPr/>
          <p:nvPr/>
        </p:nvGrpSpPr>
        <p:grpSpPr>
          <a:xfrm>
            <a:off x="259638" y="2938871"/>
            <a:ext cx="4192180" cy="5890360"/>
            <a:chOff x="8771940" y="1747407"/>
            <a:chExt cx="3417447" cy="4609543"/>
          </a:xfrm>
        </p:grpSpPr>
        <p:sp>
          <p:nvSpPr>
            <p:cNvPr id="61" name="ZoneTexte 247"/>
            <p:cNvSpPr txBox="1"/>
            <p:nvPr/>
          </p:nvSpPr>
          <p:spPr>
            <a:xfrm>
              <a:off x="10896405" y="3188175"/>
              <a:ext cx="408755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Safe</a:t>
              </a:r>
            </a:p>
          </p:txBody>
        </p:sp>
        <p:sp>
          <p:nvSpPr>
            <p:cNvPr id="62" name="ZoneTexte 115"/>
            <p:cNvSpPr txBox="1"/>
            <p:nvPr/>
          </p:nvSpPr>
          <p:spPr>
            <a:xfrm>
              <a:off x="9222417" y="3761445"/>
              <a:ext cx="929996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Door handles</a:t>
              </a:r>
            </a:p>
          </p:txBody>
        </p:sp>
        <p:sp>
          <p:nvSpPr>
            <p:cNvPr id="69" name="ZoneTexte 116"/>
            <p:cNvSpPr txBox="1"/>
            <p:nvPr/>
          </p:nvSpPr>
          <p:spPr>
            <a:xfrm>
              <a:off x="9222417" y="3224537"/>
              <a:ext cx="1143781" cy="313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Exterior of </a:t>
              </a:r>
            </a:p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Coffee machines</a:t>
              </a:r>
            </a:p>
          </p:txBody>
        </p:sp>
        <p:pic>
          <p:nvPicPr>
            <p:cNvPr id="70" name="Image 118"/>
            <p:cNvPicPr>
              <a:picLocks noChangeAspect="1"/>
            </p:cNvPicPr>
            <p:nvPr/>
          </p:nvPicPr>
          <p:blipFill rotWithShape="1">
            <a:blip r:embed="rId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05" t="46023" r="16250" b="45579"/>
            <a:stretch/>
          </p:blipFill>
          <p:spPr>
            <a:xfrm>
              <a:off x="8842405" y="3167773"/>
              <a:ext cx="446248" cy="504000"/>
            </a:xfrm>
            <a:prstGeom prst="rect">
              <a:avLst/>
            </a:prstGeom>
          </p:spPr>
        </p:pic>
        <p:sp>
          <p:nvSpPr>
            <p:cNvPr id="71" name="ZoneTexte 119"/>
            <p:cNvSpPr txBox="1"/>
            <p:nvPr/>
          </p:nvSpPr>
          <p:spPr>
            <a:xfrm>
              <a:off x="9236485" y="2295563"/>
              <a:ext cx="748408" cy="313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Armchairs</a:t>
              </a:r>
              <a:br>
                <a:rPr lang="en-US" sz="1200" dirty="0">
                  <a:solidFill>
                    <a:srgbClr val="767978"/>
                  </a:solidFill>
                </a:rPr>
              </a:br>
              <a:r>
                <a:rPr lang="en-US" sz="1200" dirty="0">
                  <a:solidFill>
                    <a:srgbClr val="767978"/>
                  </a:solidFill>
                </a:rPr>
                <a:t>armrest</a:t>
              </a:r>
            </a:p>
          </p:txBody>
        </p:sp>
        <p:sp>
          <p:nvSpPr>
            <p:cNvPr id="72" name="ZoneTexte 121"/>
            <p:cNvSpPr txBox="1"/>
            <p:nvPr/>
          </p:nvSpPr>
          <p:spPr>
            <a:xfrm>
              <a:off x="9222417" y="5546172"/>
              <a:ext cx="520352" cy="1926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Phone</a:t>
              </a:r>
            </a:p>
          </p:txBody>
        </p:sp>
        <p:sp>
          <p:nvSpPr>
            <p:cNvPr id="96" name="ZoneTexte 122"/>
            <p:cNvSpPr txBox="1"/>
            <p:nvPr/>
          </p:nvSpPr>
          <p:spPr>
            <a:xfrm>
              <a:off x="9222417" y="2801403"/>
              <a:ext cx="827546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Balcony rail</a:t>
              </a:r>
            </a:p>
          </p:txBody>
        </p:sp>
        <p:sp>
          <p:nvSpPr>
            <p:cNvPr id="97" name="ZoneTexte 123"/>
            <p:cNvSpPr txBox="1"/>
            <p:nvPr/>
          </p:nvSpPr>
          <p:spPr>
            <a:xfrm>
              <a:off x="10884520" y="5982980"/>
              <a:ext cx="920953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Shower head</a:t>
              </a:r>
            </a:p>
          </p:txBody>
        </p:sp>
        <p:sp>
          <p:nvSpPr>
            <p:cNvPr id="98" name="ZoneTexte 125"/>
            <p:cNvSpPr txBox="1"/>
            <p:nvPr/>
          </p:nvSpPr>
          <p:spPr>
            <a:xfrm>
              <a:off x="9222417" y="4203125"/>
              <a:ext cx="1172583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Furniture handles</a:t>
              </a:r>
            </a:p>
          </p:txBody>
        </p:sp>
        <p:sp>
          <p:nvSpPr>
            <p:cNvPr id="99" name="ZoneTexte 126"/>
            <p:cNvSpPr txBox="1"/>
            <p:nvPr/>
          </p:nvSpPr>
          <p:spPr>
            <a:xfrm>
              <a:off x="9222417" y="5106110"/>
              <a:ext cx="620973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Mini bar</a:t>
              </a:r>
            </a:p>
          </p:txBody>
        </p:sp>
        <p:sp>
          <p:nvSpPr>
            <p:cNvPr id="100" name="ZoneTexte 128"/>
            <p:cNvSpPr txBox="1"/>
            <p:nvPr/>
          </p:nvSpPr>
          <p:spPr>
            <a:xfrm>
              <a:off x="10896404" y="3660158"/>
              <a:ext cx="990212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Bathroom sink</a:t>
              </a:r>
            </a:p>
          </p:txBody>
        </p:sp>
        <p:sp>
          <p:nvSpPr>
            <p:cNvPr id="101" name="ZoneTexte 130"/>
            <p:cNvSpPr txBox="1"/>
            <p:nvPr/>
          </p:nvSpPr>
          <p:spPr>
            <a:xfrm>
              <a:off x="10896404" y="5279422"/>
              <a:ext cx="1292982" cy="43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Soap dispensers (loaded, in good order, clean)</a:t>
              </a:r>
            </a:p>
          </p:txBody>
        </p:sp>
        <p:pic>
          <p:nvPicPr>
            <p:cNvPr id="102" name="Picture 8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689" y="3646893"/>
              <a:ext cx="411680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24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481" y="5443488"/>
              <a:ext cx="422266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25"/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5429" y="2594688"/>
              <a:ext cx="454748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26"/>
            <p:cNvPicPr>
              <a:picLocks noChangeAspect="1" noChangeArrowheads="1"/>
            </p:cNvPicPr>
            <p:nvPr/>
          </p:nvPicPr>
          <p:blipFill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529" y="2275845"/>
              <a:ext cx="468000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41"/>
            <p:cNvPicPr>
              <a:picLocks noChangeAspect="1" noChangeArrowheads="1"/>
            </p:cNvPicPr>
            <p:nvPr/>
          </p:nvPicPr>
          <p:blipFill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267" y="4125307"/>
              <a:ext cx="412524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28"/>
            <p:cNvPicPr>
              <a:picLocks noChangeAspect="1" noChangeArrowheads="1"/>
            </p:cNvPicPr>
            <p:nvPr/>
          </p:nvPicPr>
          <p:blipFill>
            <a:blip r:embed="rId20">
              <a:grayscl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5842" y="5307980"/>
              <a:ext cx="45932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8" name="Google Shape;181;g7cd35e1cef_0_6"/>
            <p:cNvGrpSpPr/>
            <p:nvPr/>
          </p:nvGrpSpPr>
          <p:grpSpPr>
            <a:xfrm>
              <a:off x="8881597" y="1816557"/>
              <a:ext cx="396000" cy="396000"/>
              <a:chOff x="3692525" y="4402138"/>
              <a:chExt cx="706500" cy="741362"/>
            </a:xfrm>
          </p:grpSpPr>
          <p:sp>
            <p:nvSpPr>
              <p:cNvPr id="157" name="Google Shape;182;g7cd35e1cef_0_6"/>
              <p:cNvSpPr/>
              <p:nvPr/>
            </p:nvSpPr>
            <p:spPr>
              <a:xfrm>
                <a:off x="3692525" y="4402138"/>
                <a:ext cx="706500" cy="705000"/>
              </a:xfrm>
              <a:prstGeom prst="ellipse">
                <a:avLst/>
              </a:prstGeom>
              <a:solidFill>
                <a:srgbClr val="767978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83;g7cd35e1cef_0_6"/>
              <p:cNvSpPr/>
              <p:nvPr/>
            </p:nvSpPr>
            <p:spPr>
              <a:xfrm>
                <a:off x="3875088" y="4741863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6" y="0"/>
                    </a:moveTo>
                    <a:lnTo>
                      <a:pt x="12" y="0"/>
                    </a:lnTo>
                    <a:lnTo>
                      <a:pt x="8" y="5"/>
                    </a:lnTo>
                    <a:lnTo>
                      <a:pt x="6" y="10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84;g7cd35e1cef_0_6"/>
              <p:cNvSpPr/>
              <p:nvPr/>
            </p:nvSpPr>
            <p:spPr>
              <a:xfrm>
                <a:off x="3937000" y="4741863"/>
                <a:ext cx="20638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7" y="10"/>
                    </a:moveTo>
                    <a:lnTo>
                      <a:pt x="0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0" y="5"/>
                    </a:lnTo>
                    <a:lnTo>
                      <a:pt x="13" y="1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85;g7cd35e1cef_0_6"/>
              <p:cNvSpPr/>
              <p:nvPr/>
            </p:nvSpPr>
            <p:spPr>
              <a:xfrm>
                <a:off x="3886200" y="4640263"/>
                <a:ext cx="36513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20" h="30" extrusionOk="0">
                    <a:moveTo>
                      <a:pt x="20" y="26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9"/>
                      <a:pt x="0" y="28"/>
                      <a:pt x="1" y="27"/>
                    </a:cubicBezTo>
                    <a:cubicBezTo>
                      <a:pt x="1" y="26"/>
                      <a:pt x="2" y="25"/>
                      <a:pt x="3" y="23"/>
                    </a:cubicBezTo>
                    <a:cubicBezTo>
                      <a:pt x="4" y="22"/>
                      <a:pt x="6" y="20"/>
                      <a:pt x="8" y="19"/>
                    </a:cubicBezTo>
                    <a:cubicBezTo>
                      <a:pt x="11" y="16"/>
                      <a:pt x="13" y="14"/>
                      <a:pt x="14" y="12"/>
                    </a:cubicBezTo>
                    <a:cubicBezTo>
                      <a:pt x="15" y="11"/>
                      <a:pt x="16" y="9"/>
                      <a:pt x="16" y="8"/>
                    </a:cubicBezTo>
                    <a:cubicBezTo>
                      <a:pt x="16" y="7"/>
                      <a:pt x="15" y="5"/>
                      <a:pt x="14" y="4"/>
                    </a:cubicBezTo>
                    <a:cubicBezTo>
                      <a:pt x="13" y="3"/>
                      <a:pt x="12" y="3"/>
                      <a:pt x="10" y="3"/>
                    </a:cubicBezTo>
                    <a:cubicBezTo>
                      <a:pt x="9" y="3"/>
                      <a:pt x="7" y="3"/>
                      <a:pt x="6" y="4"/>
                    </a:cubicBezTo>
                    <a:cubicBezTo>
                      <a:pt x="5" y="6"/>
                      <a:pt x="5" y="7"/>
                      <a:pt x="5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6"/>
                      <a:pt x="2" y="4"/>
                      <a:pt x="4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3" y="0"/>
                      <a:pt x="16" y="1"/>
                      <a:pt x="17" y="2"/>
                    </a:cubicBezTo>
                    <a:cubicBezTo>
                      <a:pt x="19" y="4"/>
                      <a:pt x="20" y="6"/>
                      <a:pt x="20" y="8"/>
                    </a:cubicBezTo>
                    <a:cubicBezTo>
                      <a:pt x="20" y="9"/>
                      <a:pt x="19" y="10"/>
                      <a:pt x="19" y="12"/>
                    </a:cubicBezTo>
                    <a:cubicBezTo>
                      <a:pt x="19" y="13"/>
                      <a:pt x="18" y="14"/>
                      <a:pt x="17" y="15"/>
                    </a:cubicBezTo>
                    <a:cubicBezTo>
                      <a:pt x="15" y="17"/>
                      <a:pt x="14" y="18"/>
                      <a:pt x="11" y="20"/>
                    </a:cubicBezTo>
                    <a:cubicBezTo>
                      <a:pt x="9" y="22"/>
                      <a:pt x="7" y="24"/>
                      <a:pt x="7" y="24"/>
                    </a:cubicBezTo>
                    <a:cubicBezTo>
                      <a:pt x="6" y="25"/>
                      <a:pt x="6" y="26"/>
                      <a:pt x="5" y="26"/>
                    </a:cubicBez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86;g7cd35e1cef_0_6"/>
              <p:cNvSpPr/>
              <p:nvPr/>
            </p:nvSpPr>
            <p:spPr>
              <a:xfrm>
                <a:off x="3930650" y="4640263"/>
                <a:ext cx="34925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0" y="22"/>
                    </a:move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4" y="25"/>
                      <a:pt x="5" y="26"/>
                    </a:cubicBezTo>
                    <a:cubicBezTo>
                      <a:pt x="7" y="27"/>
                      <a:pt x="8" y="27"/>
                      <a:pt x="9" y="27"/>
                    </a:cubicBezTo>
                    <a:cubicBezTo>
                      <a:pt x="11" y="27"/>
                      <a:pt x="12" y="27"/>
                      <a:pt x="14" y="25"/>
                    </a:cubicBezTo>
                    <a:cubicBezTo>
                      <a:pt x="15" y="24"/>
                      <a:pt x="16" y="22"/>
                      <a:pt x="16" y="20"/>
                    </a:cubicBezTo>
                    <a:cubicBezTo>
                      <a:pt x="16" y="18"/>
                      <a:pt x="15" y="16"/>
                      <a:pt x="14" y="15"/>
                    </a:cubicBezTo>
                    <a:cubicBezTo>
                      <a:pt x="13" y="14"/>
                      <a:pt x="11" y="13"/>
                      <a:pt x="9" y="13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5" y="15"/>
                      <a:pt x="4" y="15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1"/>
                      <a:pt x="8" y="10"/>
                      <a:pt x="10" y="10"/>
                    </a:cubicBezTo>
                    <a:cubicBezTo>
                      <a:pt x="13" y="10"/>
                      <a:pt x="15" y="11"/>
                      <a:pt x="17" y="13"/>
                    </a:cubicBezTo>
                    <a:cubicBezTo>
                      <a:pt x="19" y="14"/>
                      <a:pt x="19" y="17"/>
                      <a:pt x="19" y="20"/>
                    </a:cubicBezTo>
                    <a:cubicBezTo>
                      <a:pt x="19" y="22"/>
                      <a:pt x="19" y="25"/>
                      <a:pt x="17" y="27"/>
                    </a:cubicBezTo>
                    <a:cubicBezTo>
                      <a:pt x="15" y="29"/>
                      <a:pt x="13" y="30"/>
                      <a:pt x="9" y="30"/>
                    </a:cubicBezTo>
                    <a:cubicBezTo>
                      <a:pt x="7" y="30"/>
                      <a:pt x="4" y="29"/>
                      <a:pt x="3" y="28"/>
                    </a:cubicBezTo>
                    <a:cubicBezTo>
                      <a:pt x="1" y="26"/>
                      <a:pt x="0" y="24"/>
                      <a:pt x="0" y="22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87;g7cd35e1cef_0_6"/>
              <p:cNvSpPr/>
              <p:nvPr/>
            </p:nvSpPr>
            <p:spPr>
              <a:xfrm>
                <a:off x="3973513" y="4638675"/>
                <a:ext cx="2063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6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7" y="12"/>
                      <a:pt x="5" y="12"/>
                    </a:cubicBezTo>
                    <a:cubicBezTo>
                      <a:pt x="4" y="12"/>
                      <a:pt x="2" y="11"/>
                      <a:pt x="1" y="10"/>
                    </a:cubicBezTo>
                    <a:cubicBezTo>
                      <a:pt x="0" y="9"/>
                      <a:pt x="0" y="8"/>
                      <a:pt x="0" y="6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3" y="9"/>
                    </a:cubicBezTo>
                    <a:cubicBezTo>
                      <a:pt x="4" y="9"/>
                      <a:pt x="4" y="10"/>
                      <a:pt x="5" y="10"/>
                    </a:cubicBezTo>
                    <a:cubicBezTo>
                      <a:pt x="6" y="10"/>
                      <a:pt x="7" y="9"/>
                      <a:pt x="8" y="9"/>
                    </a:cubicBezTo>
                    <a:cubicBezTo>
                      <a:pt x="8" y="8"/>
                      <a:pt x="9" y="7"/>
                      <a:pt x="9" y="6"/>
                    </a:cubicBezTo>
                    <a:cubicBezTo>
                      <a:pt x="9" y="5"/>
                      <a:pt x="8" y="4"/>
                      <a:pt x="8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88;g7cd35e1cef_0_6"/>
              <p:cNvSpPr/>
              <p:nvPr/>
            </p:nvSpPr>
            <p:spPr>
              <a:xfrm>
                <a:off x="4003675" y="4638675"/>
                <a:ext cx="476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1" extrusionOk="0">
                    <a:moveTo>
                      <a:pt x="22" y="20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5"/>
                      <a:pt x="24" y="27"/>
                      <a:pt x="22" y="29"/>
                    </a:cubicBezTo>
                    <a:cubicBezTo>
                      <a:pt x="19" y="30"/>
                      <a:pt x="17" y="31"/>
                      <a:pt x="14" y="31"/>
                    </a:cubicBezTo>
                    <a:cubicBezTo>
                      <a:pt x="11" y="31"/>
                      <a:pt x="8" y="31"/>
                      <a:pt x="6" y="29"/>
                    </a:cubicBezTo>
                    <a:cubicBezTo>
                      <a:pt x="4" y="28"/>
                      <a:pt x="2" y="26"/>
                      <a:pt x="1" y="24"/>
                    </a:cubicBezTo>
                    <a:cubicBezTo>
                      <a:pt x="0" y="21"/>
                      <a:pt x="0" y="18"/>
                      <a:pt x="0" y="16"/>
                    </a:cubicBezTo>
                    <a:cubicBezTo>
                      <a:pt x="0" y="13"/>
                      <a:pt x="0" y="10"/>
                      <a:pt x="2" y="8"/>
                    </a:cubicBezTo>
                    <a:cubicBezTo>
                      <a:pt x="3" y="5"/>
                      <a:pt x="4" y="3"/>
                      <a:pt x="7" y="2"/>
                    </a:cubicBezTo>
                    <a:cubicBezTo>
                      <a:pt x="9" y="1"/>
                      <a:pt x="11" y="0"/>
                      <a:pt x="14" y="0"/>
                    </a:cubicBezTo>
                    <a:cubicBezTo>
                      <a:pt x="17" y="0"/>
                      <a:pt x="19" y="1"/>
                      <a:pt x="21" y="3"/>
                    </a:cubicBezTo>
                    <a:cubicBezTo>
                      <a:pt x="23" y="4"/>
                      <a:pt x="25" y="6"/>
                      <a:pt x="26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8"/>
                      <a:pt x="20" y="6"/>
                      <a:pt x="19" y="5"/>
                    </a:cubicBezTo>
                    <a:cubicBezTo>
                      <a:pt x="17" y="4"/>
                      <a:pt x="16" y="4"/>
                      <a:pt x="14" y="4"/>
                    </a:cubicBezTo>
                    <a:cubicBezTo>
                      <a:pt x="11" y="4"/>
                      <a:pt x="10" y="4"/>
                      <a:pt x="8" y="5"/>
                    </a:cubicBezTo>
                    <a:cubicBezTo>
                      <a:pt x="6" y="7"/>
                      <a:pt x="5" y="8"/>
                      <a:pt x="5" y="10"/>
                    </a:cubicBezTo>
                    <a:cubicBezTo>
                      <a:pt x="4" y="12"/>
                      <a:pt x="4" y="14"/>
                      <a:pt x="4" y="16"/>
                    </a:cubicBezTo>
                    <a:cubicBezTo>
                      <a:pt x="4" y="18"/>
                      <a:pt x="4" y="20"/>
                      <a:pt x="5" y="22"/>
                    </a:cubicBezTo>
                    <a:cubicBezTo>
                      <a:pt x="6" y="24"/>
                      <a:pt x="7" y="26"/>
                      <a:pt x="8" y="26"/>
                    </a:cubicBezTo>
                    <a:cubicBezTo>
                      <a:pt x="10" y="27"/>
                      <a:pt x="12" y="28"/>
                      <a:pt x="13" y="28"/>
                    </a:cubicBezTo>
                    <a:cubicBezTo>
                      <a:pt x="16" y="28"/>
                      <a:pt x="17" y="27"/>
                      <a:pt x="19" y="26"/>
                    </a:cubicBezTo>
                    <a:cubicBezTo>
                      <a:pt x="21" y="25"/>
                      <a:pt x="22" y="23"/>
                      <a:pt x="22" y="20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89;g7cd35e1cef_0_6"/>
              <p:cNvSpPr/>
              <p:nvPr/>
            </p:nvSpPr>
            <p:spPr>
              <a:xfrm>
                <a:off x="4060825" y="461327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21" extrusionOk="0"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8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7" y="5"/>
                      <a:pt x="16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2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1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2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6"/>
                      <a:pt x="2" y="16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7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7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8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20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7"/>
                      <a:pt x="12" y="17"/>
                      <a:pt x="11" y="17"/>
                    </a:cubicBezTo>
                    <a:cubicBezTo>
                      <a:pt x="11" y="17"/>
                      <a:pt x="11" y="17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6" y="15"/>
                    </a:cubicBezTo>
                    <a:cubicBezTo>
                      <a:pt x="16" y="16"/>
                      <a:pt x="17" y="16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6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7" y="14"/>
                      <a:pt x="16" y="14"/>
                    </a:cubicBezTo>
                    <a:close/>
                    <a:moveTo>
                      <a:pt x="14" y="13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4"/>
                      <a:pt x="11" y="15"/>
                      <a:pt x="10" y="15"/>
                    </a:cubicBezTo>
                    <a:cubicBezTo>
                      <a:pt x="10" y="15"/>
                      <a:pt x="10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10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2" y="7"/>
                      <a:pt x="13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9"/>
                      <a:pt x="14" y="10"/>
                      <a:pt x="14" y="11"/>
                    </a:cubicBezTo>
                    <a:cubicBezTo>
                      <a:pt x="14" y="11"/>
                      <a:pt x="14" y="12"/>
                      <a:pt x="14" y="13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90;g7cd35e1cef_0_6"/>
              <p:cNvSpPr/>
              <p:nvPr/>
            </p:nvSpPr>
            <p:spPr>
              <a:xfrm>
                <a:off x="3843338" y="4592638"/>
                <a:ext cx="417513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0" extrusionOk="0">
                    <a:moveTo>
                      <a:pt x="227" y="127"/>
                    </a:moveTo>
                    <a:cubicBezTo>
                      <a:pt x="227" y="13"/>
                      <a:pt x="227" y="13"/>
                      <a:pt x="227" y="13"/>
                    </a:cubicBezTo>
                    <a:cubicBezTo>
                      <a:pt x="227" y="6"/>
                      <a:pt x="221" y="0"/>
                      <a:pt x="2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4"/>
                      <a:pt x="6" y="140"/>
                      <a:pt x="13" y="140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80" y="137"/>
                      <a:pt x="80" y="134"/>
                      <a:pt x="81" y="132"/>
                    </a:cubicBezTo>
                    <a:cubicBezTo>
                      <a:pt x="78" y="131"/>
                      <a:pt x="76" y="128"/>
                      <a:pt x="76" y="125"/>
                    </a:cubicBezTo>
                    <a:cubicBezTo>
                      <a:pt x="76" y="122"/>
                      <a:pt x="79" y="118"/>
                      <a:pt x="83" y="118"/>
                    </a:cubicBezTo>
                    <a:cubicBezTo>
                      <a:pt x="97" y="118"/>
                      <a:pt x="97" y="118"/>
                      <a:pt x="97" y="118"/>
                    </a:cubicBezTo>
                    <a:cubicBezTo>
                      <a:pt x="101" y="118"/>
                      <a:pt x="104" y="122"/>
                      <a:pt x="104" y="125"/>
                    </a:cubicBezTo>
                    <a:cubicBezTo>
                      <a:pt x="104" y="126"/>
                      <a:pt x="104" y="127"/>
                      <a:pt x="104" y="127"/>
                    </a:cubicBezTo>
                    <a:cubicBezTo>
                      <a:pt x="105" y="128"/>
                      <a:pt x="106" y="130"/>
                      <a:pt x="107" y="132"/>
                    </a:cubicBezTo>
                    <a:cubicBezTo>
                      <a:pt x="107" y="134"/>
                      <a:pt x="108" y="137"/>
                      <a:pt x="109" y="140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21" y="140"/>
                      <a:pt x="227" y="134"/>
                      <a:pt x="227" y="127"/>
                    </a:cubicBezTo>
                    <a:close/>
                    <a:moveTo>
                      <a:pt x="29" y="92"/>
                    </a:moveTo>
                    <a:cubicBezTo>
                      <a:pt x="15" y="92"/>
                      <a:pt x="15" y="92"/>
                      <a:pt x="15" y="92"/>
                    </a:cubicBezTo>
                    <a:cubicBezTo>
                      <a:pt x="11" y="92"/>
                      <a:pt x="8" y="89"/>
                      <a:pt x="8" y="85"/>
                    </a:cubicBezTo>
                    <a:cubicBezTo>
                      <a:pt x="8" y="82"/>
                      <a:pt x="11" y="78"/>
                      <a:pt x="15" y="78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3" y="78"/>
                      <a:pt x="36" y="82"/>
                      <a:pt x="36" y="85"/>
                    </a:cubicBezTo>
                    <a:cubicBezTo>
                      <a:pt x="36" y="89"/>
                      <a:pt x="33" y="92"/>
                      <a:pt x="29" y="92"/>
                    </a:cubicBezTo>
                    <a:close/>
                    <a:moveTo>
                      <a:pt x="64" y="92"/>
                    </a:move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92"/>
                      <a:pt x="42" y="89"/>
                      <a:pt x="42" y="85"/>
                    </a:cubicBezTo>
                    <a:cubicBezTo>
                      <a:pt x="42" y="82"/>
                      <a:pt x="46" y="78"/>
                      <a:pt x="49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8" y="78"/>
                      <a:pt x="71" y="82"/>
                      <a:pt x="71" y="85"/>
                    </a:cubicBezTo>
                    <a:cubicBezTo>
                      <a:pt x="71" y="89"/>
                      <a:pt x="68" y="92"/>
                      <a:pt x="64" y="92"/>
                    </a:cubicBezTo>
                    <a:close/>
                    <a:moveTo>
                      <a:pt x="97" y="113"/>
                    </a:moveTo>
                    <a:cubicBezTo>
                      <a:pt x="83" y="113"/>
                      <a:pt x="83" y="113"/>
                      <a:pt x="83" y="113"/>
                    </a:cubicBezTo>
                    <a:cubicBezTo>
                      <a:pt x="79" y="113"/>
                      <a:pt x="76" y="110"/>
                      <a:pt x="76" y="106"/>
                    </a:cubicBezTo>
                    <a:cubicBezTo>
                      <a:pt x="76" y="102"/>
                      <a:pt x="79" y="99"/>
                      <a:pt x="83" y="99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101" y="99"/>
                      <a:pt x="104" y="102"/>
                      <a:pt x="104" y="106"/>
                    </a:cubicBezTo>
                    <a:cubicBezTo>
                      <a:pt x="104" y="110"/>
                      <a:pt x="101" y="113"/>
                      <a:pt x="97" y="113"/>
                    </a:cubicBezTo>
                    <a:close/>
                    <a:moveTo>
                      <a:pt x="13" y="70"/>
                    </a:moveTo>
                    <a:cubicBezTo>
                      <a:pt x="9" y="70"/>
                      <a:pt x="6" y="67"/>
                      <a:pt x="6" y="6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8"/>
                      <a:pt x="9" y="5"/>
                      <a:pt x="13" y="5"/>
                    </a:cubicBezTo>
                    <a:cubicBezTo>
                      <a:pt x="215" y="5"/>
                      <a:pt x="215" y="5"/>
                      <a:pt x="215" y="5"/>
                    </a:cubicBezTo>
                    <a:cubicBezTo>
                      <a:pt x="219" y="5"/>
                      <a:pt x="222" y="8"/>
                      <a:pt x="222" y="12"/>
                    </a:cubicBezTo>
                    <a:cubicBezTo>
                      <a:pt x="222" y="63"/>
                      <a:pt x="222" y="63"/>
                      <a:pt x="222" y="63"/>
                    </a:cubicBezTo>
                    <a:cubicBezTo>
                      <a:pt x="222" y="67"/>
                      <a:pt x="219" y="70"/>
                      <a:pt x="215" y="70"/>
                    </a:cubicBezTo>
                    <a:lnTo>
                      <a:pt x="13" y="70"/>
                    </a:lnTo>
                    <a:close/>
                    <a:moveTo>
                      <a:pt x="132" y="132"/>
                    </a:move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4" y="132"/>
                      <a:pt x="111" y="129"/>
                      <a:pt x="111" y="125"/>
                    </a:cubicBezTo>
                    <a:cubicBezTo>
                      <a:pt x="111" y="122"/>
                      <a:pt x="114" y="118"/>
                      <a:pt x="118" y="118"/>
                    </a:cubicBezTo>
                    <a:cubicBezTo>
                      <a:pt x="132" y="118"/>
                      <a:pt x="132" y="118"/>
                      <a:pt x="132" y="118"/>
                    </a:cubicBezTo>
                    <a:cubicBezTo>
                      <a:pt x="136" y="118"/>
                      <a:pt x="139" y="122"/>
                      <a:pt x="139" y="125"/>
                    </a:cubicBezTo>
                    <a:cubicBezTo>
                      <a:pt x="139" y="129"/>
                      <a:pt x="136" y="132"/>
                      <a:pt x="132" y="132"/>
                    </a:cubicBezTo>
                    <a:close/>
                    <a:moveTo>
                      <a:pt x="132" y="113"/>
                    </a:move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14" y="113"/>
                      <a:pt x="111" y="110"/>
                      <a:pt x="111" y="106"/>
                    </a:cubicBezTo>
                    <a:cubicBezTo>
                      <a:pt x="111" y="102"/>
                      <a:pt x="114" y="99"/>
                      <a:pt x="118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6" y="99"/>
                      <a:pt x="139" y="102"/>
                      <a:pt x="139" y="106"/>
                    </a:cubicBezTo>
                    <a:cubicBezTo>
                      <a:pt x="139" y="110"/>
                      <a:pt x="136" y="113"/>
                      <a:pt x="132" y="113"/>
                    </a:cubicBezTo>
                    <a:close/>
                    <a:moveTo>
                      <a:pt x="168" y="132"/>
                    </a:moveTo>
                    <a:cubicBezTo>
                      <a:pt x="154" y="132"/>
                      <a:pt x="154" y="132"/>
                      <a:pt x="154" y="132"/>
                    </a:cubicBezTo>
                    <a:cubicBezTo>
                      <a:pt x="150" y="132"/>
                      <a:pt x="147" y="129"/>
                      <a:pt x="147" y="125"/>
                    </a:cubicBezTo>
                    <a:cubicBezTo>
                      <a:pt x="147" y="122"/>
                      <a:pt x="150" y="118"/>
                      <a:pt x="154" y="118"/>
                    </a:cubicBezTo>
                    <a:cubicBezTo>
                      <a:pt x="168" y="118"/>
                      <a:pt x="168" y="118"/>
                      <a:pt x="168" y="118"/>
                    </a:cubicBezTo>
                    <a:cubicBezTo>
                      <a:pt x="172" y="118"/>
                      <a:pt x="175" y="122"/>
                      <a:pt x="175" y="125"/>
                    </a:cubicBezTo>
                    <a:cubicBezTo>
                      <a:pt x="175" y="129"/>
                      <a:pt x="172" y="132"/>
                      <a:pt x="168" y="132"/>
                    </a:cubicBezTo>
                    <a:close/>
                    <a:moveTo>
                      <a:pt x="168" y="113"/>
                    </a:moveTo>
                    <a:cubicBezTo>
                      <a:pt x="154" y="113"/>
                      <a:pt x="154" y="113"/>
                      <a:pt x="154" y="113"/>
                    </a:cubicBezTo>
                    <a:cubicBezTo>
                      <a:pt x="150" y="113"/>
                      <a:pt x="147" y="110"/>
                      <a:pt x="147" y="106"/>
                    </a:cubicBezTo>
                    <a:cubicBezTo>
                      <a:pt x="147" y="102"/>
                      <a:pt x="150" y="99"/>
                      <a:pt x="154" y="99"/>
                    </a:cubicBezTo>
                    <a:cubicBezTo>
                      <a:pt x="168" y="99"/>
                      <a:pt x="168" y="99"/>
                      <a:pt x="168" y="99"/>
                    </a:cubicBezTo>
                    <a:cubicBezTo>
                      <a:pt x="172" y="99"/>
                      <a:pt x="175" y="102"/>
                      <a:pt x="175" y="106"/>
                    </a:cubicBezTo>
                    <a:cubicBezTo>
                      <a:pt x="175" y="110"/>
                      <a:pt x="172" y="113"/>
                      <a:pt x="168" y="113"/>
                    </a:cubicBezTo>
                    <a:close/>
                    <a:moveTo>
                      <a:pt x="203" y="132"/>
                    </a:moveTo>
                    <a:cubicBezTo>
                      <a:pt x="188" y="132"/>
                      <a:pt x="188" y="132"/>
                      <a:pt x="188" y="132"/>
                    </a:cubicBezTo>
                    <a:cubicBezTo>
                      <a:pt x="185" y="132"/>
                      <a:pt x="181" y="129"/>
                      <a:pt x="181" y="125"/>
                    </a:cubicBezTo>
                    <a:cubicBezTo>
                      <a:pt x="181" y="122"/>
                      <a:pt x="185" y="118"/>
                      <a:pt x="188" y="118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7" y="118"/>
                      <a:pt x="210" y="122"/>
                      <a:pt x="210" y="125"/>
                    </a:cubicBezTo>
                    <a:cubicBezTo>
                      <a:pt x="210" y="129"/>
                      <a:pt x="207" y="132"/>
                      <a:pt x="203" y="132"/>
                    </a:cubicBezTo>
                    <a:close/>
                    <a:moveTo>
                      <a:pt x="203" y="113"/>
                    </a:moveTo>
                    <a:cubicBezTo>
                      <a:pt x="188" y="113"/>
                      <a:pt x="188" y="113"/>
                      <a:pt x="188" y="113"/>
                    </a:cubicBezTo>
                    <a:cubicBezTo>
                      <a:pt x="185" y="113"/>
                      <a:pt x="181" y="110"/>
                      <a:pt x="181" y="106"/>
                    </a:cubicBezTo>
                    <a:cubicBezTo>
                      <a:pt x="181" y="102"/>
                      <a:pt x="185" y="99"/>
                      <a:pt x="188" y="99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207" y="99"/>
                      <a:pt x="210" y="102"/>
                      <a:pt x="210" y="106"/>
                    </a:cubicBezTo>
                    <a:cubicBezTo>
                      <a:pt x="210" y="110"/>
                      <a:pt x="207" y="113"/>
                      <a:pt x="203" y="113"/>
                    </a:cubicBezTo>
                    <a:close/>
                    <a:moveTo>
                      <a:pt x="176" y="92"/>
                    </a:moveTo>
                    <a:cubicBezTo>
                      <a:pt x="172" y="92"/>
                      <a:pt x="169" y="89"/>
                      <a:pt x="169" y="85"/>
                    </a:cubicBezTo>
                    <a:cubicBezTo>
                      <a:pt x="169" y="82"/>
                      <a:pt x="172" y="78"/>
                      <a:pt x="176" y="78"/>
                    </a:cubicBezTo>
                    <a:cubicBezTo>
                      <a:pt x="215" y="78"/>
                      <a:pt x="215" y="78"/>
                      <a:pt x="215" y="78"/>
                    </a:cubicBezTo>
                    <a:cubicBezTo>
                      <a:pt x="218" y="78"/>
                      <a:pt x="222" y="82"/>
                      <a:pt x="222" y="85"/>
                    </a:cubicBezTo>
                    <a:cubicBezTo>
                      <a:pt x="222" y="89"/>
                      <a:pt x="218" y="92"/>
                      <a:pt x="215" y="92"/>
                    </a:cubicBezTo>
                    <a:lnTo>
                      <a:pt x="176" y="92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91;g7cd35e1cef_0_6"/>
              <p:cNvSpPr/>
              <p:nvPr/>
            </p:nvSpPr>
            <p:spPr>
              <a:xfrm>
                <a:off x="3973513" y="4822825"/>
                <a:ext cx="277813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75" extrusionOk="0">
                    <a:moveTo>
                      <a:pt x="82" y="49"/>
                    </a:moveTo>
                    <a:cubicBezTo>
                      <a:pt x="82" y="50"/>
                      <a:pt x="82" y="51"/>
                      <a:pt x="81" y="52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2" y="42"/>
                      <a:pt x="67" y="41"/>
                      <a:pt x="64" y="42"/>
                    </a:cubicBezTo>
                    <a:cubicBezTo>
                      <a:pt x="61" y="42"/>
                      <a:pt x="59" y="43"/>
                      <a:pt x="57" y="45"/>
                    </a:cubicBezTo>
                    <a:cubicBezTo>
                      <a:pt x="55" y="47"/>
                      <a:pt x="54" y="50"/>
                      <a:pt x="54" y="53"/>
                    </a:cubicBezTo>
                    <a:cubicBezTo>
                      <a:pt x="53" y="71"/>
                      <a:pt x="53" y="71"/>
                      <a:pt x="53" y="71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4" y="44"/>
                      <a:pt x="41" y="34"/>
                      <a:pt x="38" y="2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5"/>
                      <a:pt x="30" y="3"/>
                      <a:pt x="27" y="2"/>
                    </a:cubicBezTo>
                    <a:cubicBezTo>
                      <a:pt x="24" y="0"/>
                      <a:pt x="21" y="0"/>
                      <a:pt x="18" y="2"/>
                    </a:cubicBezTo>
                    <a:cubicBezTo>
                      <a:pt x="13" y="5"/>
                      <a:pt x="11" y="9"/>
                      <a:pt x="13" y="16"/>
                    </a:cubicBezTo>
                    <a:cubicBezTo>
                      <a:pt x="18" y="31"/>
                      <a:pt x="23" y="46"/>
                      <a:pt x="27" y="61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5" y="110"/>
                      <a:pt x="33" y="109"/>
                      <a:pt x="31" y="108"/>
                    </a:cubicBezTo>
                    <a:cubicBezTo>
                      <a:pt x="27" y="106"/>
                      <a:pt x="23" y="104"/>
                      <a:pt x="18" y="101"/>
                    </a:cubicBezTo>
                    <a:cubicBezTo>
                      <a:pt x="17" y="101"/>
                      <a:pt x="15" y="100"/>
                      <a:pt x="13" y="100"/>
                    </a:cubicBezTo>
                    <a:cubicBezTo>
                      <a:pt x="11" y="100"/>
                      <a:pt x="9" y="101"/>
                      <a:pt x="7" y="102"/>
                    </a:cubicBezTo>
                    <a:cubicBezTo>
                      <a:pt x="3" y="104"/>
                      <a:pt x="1" y="108"/>
                      <a:pt x="1" y="112"/>
                    </a:cubicBezTo>
                    <a:cubicBezTo>
                      <a:pt x="0" y="117"/>
                      <a:pt x="3" y="121"/>
                      <a:pt x="8" y="124"/>
                    </a:cubicBezTo>
                    <a:cubicBezTo>
                      <a:pt x="12" y="126"/>
                      <a:pt x="16" y="129"/>
                      <a:pt x="21" y="131"/>
                    </a:cubicBezTo>
                    <a:cubicBezTo>
                      <a:pt x="28" y="134"/>
                      <a:pt x="35" y="138"/>
                      <a:pt x="41" y="142"/>
                    </a:cubicBezTo>
                    <a:cubicBezTo>
                      <a:pt x="56" y="150"/>
                      <a:pt x="70" y="161"/>
                      <a:pt x="84" y="175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106" y="168"/>
                      <a:pt x="127" y="161"/>
                      <a:pt x="149" y="154"/>
                    </a:cubicBezTo>
                    <a:cubicBezTo>
                      <a:pt x="150" y="143"/>
                      <a:pt x="151" y="133"/>
                      <a:pt x="151" y="124"/>
                    </a:cubicBezTo>
                    <a:cubicBezTo>
                      <a:pt x="151" y="115"/>
                      <a:pt x="150" y="107"/>
                      <a:pt x="148" y="99"/>
                    </a:cubicBezTo>
                    <a:cubicBezTo>
                      <a:pt x="144" y="85"/>
                      <a:pt x="139" y="71"/>
                      <a:pt x="135" y="57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0" y="43"/>
                      <a:pt x="126" y="40"/>
                      <a:pt x="121" y="41"/>
                    </a:cubicBezTo>
                    <a:cubicBezTo>
                      <a:pt x="116" y="41"/>
                      <a:pt x="112" y="45"/>
                      <a:pt x="111" y="50"/>
                    </a:cubicBezTo>
                    <a:cubicBezTo>
                      <a:pt x="111" y="50"/>
                      <a:pt x="111" y="51"/>
                      <a:pt x="111" y="51"/>
                    </a:cubicBezTo>
                    <a:cubicBezTo>
                      <a:pt x="110" y="63"/>
                      <a:pt x="110" y="63"/>
                      <a:pt x="110" y="63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4" y="51"/>
                      <a:pt x="104" y="49"/>
                      <a:pt x="103" y="48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1"/>
                      <a:pt x="96" y="38"/>
                      <a:pt x="91" y="39"/>
                    </a:cubicBezTo>
                    <a:cubicBezTo>
                      <a:pt x="86" y="39"/>
                      <a:pt x="82" y="43"/>
                      <a:pt x="82" y="49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92;g7cd35e1cef_0_6"/>
              <p:cNvSpPr/>
              <p:nvPr/>
            </p:nvSpPr>
            <p:spPr>
              <a:xfrm>
                <a:off x="3803650" y="4560888"/>
                <a:ext cx="498475" cy="32226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76" extrusionOk="0">
                    <a:moveTo>
                      <a:pt x="25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70"/>
                      <a:pt x="6" y="176"/>
                      <a:pt x="14" y="176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7" y="171"/>
                      <a:pt x="105" y="166"/>
                      <a:pt x="103" y="161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26" y="161"/>
                      <a:pt x="19" y="154"/>
                      <a:pt x="19" y="14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2"/>
                      <a:pt x="26" y="15"/>
                      <a:pt x="35" y="15"/>
                    </a:cubicBezTo>
                    <a:cubicBezTo>
                      <a:pt x="237" y="15"/>
                      <a:pt x="237" y="15"/>
                      <a:pt x="237" y="15"/>
                    </a:cubicBezTo>
                    <a:cubicBezTo>
                      <a:pt x="245" y="15"/>
                      <a:pt x="252" y="22"/>
                      <a:pt x="252" y="31"/>
                    </a:cubicBezTo>
                    <a:cubicBezTo>
                      <a:pt x="252" y="145"/>
                      <a:pt x="252" y="145"/>
                      <a:pt x="252" y="145"/>
                    </a:cubicBezTo>
                    <a:cubicBezTo>
                      <a:pt x="252" y="154"/>
                      <a:pt x="245" y="161"/>
                      <a:pt x="237" y="161"/>
                    </a:cubicBezTo>
                    <a:cubicBezTo>
                      <a:pt x="132" y="161"/>
                      <a:pt x="132" y="161"/>
                      <a:pt x="132" y="161"/>
                    </a:cubicBezTo>
                    <a:cubicBezTo>
                      <a:pt x="137" y="176"/>
                      <a:pt x="137" y="176"/>
                      <a:pt x="137" y="176"/>
                    </a:cubicBezTo>
                    <a:cubicBezTo>
                      <a:pt x="182" y="176"/>
                      <a:pt x="182" y="176"/>
                      <a:pt x="182" y="176"/>
                    </a:cubicBezTo>
                    <a:cubicBezTo>
                      <a:pt x="182" y="176"/>
                      <a:pt x="183" y="176"/>
                      <a:pt x="183" y="176"/>
                    </a:cubicBezTo>
                    <a:cubicBezTo>
                      <a:pt x="185" y="175"/>
                      <a:pt x="187" y="176"/>
                      <a:pt x="189" y="176"/>
                    </a:cubicBezTo>
                    <a:cubicBezTo>
                      <a:pt x="257" y="176"/>
                      <a:pt x="257" y="176"/>
                      <a:pt x="257" y="176"/>
                    </a:cubicBezTo>
                    <a:cubicBezTo>
                      <a:pt x="265" y="176"/>
                      <a:pt x="271" y="170"/>
                      <a:pt x="271" y="162"/>
                    </a:cubicBezTo>
                    <a:cubicBezTo>
                      <a:pt x="271" y="14"/>
                      <a:pt x="271" y="14"/>
                      <a:pt x="271" y="14"/>
                    </a:cubicBezTo>
                    <a:cubicBezTo>
                      <a:pt x="271" y="6"/>
                      <a:pt x="265" y="0"/>
                      <a:pt x="257" y="0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93;g7cd35e1cef_0_6"/>
              <p:cNvSpPr/>
              <p:nvPr/>
            </p:nvSpPr>
            <p:spPr>
              <a:xfrm>
                <a:off x="4138613" y="4881563"/>
                <a:ext cx="1270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1"/>
                      <a:pt x="3" y="0"/>
                      <a:pt x="1" y="1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94;g7cd35e1cef_0_6"/>
              <p:cNvSpPr/>
              <p:nvPr/>
            </p:nvSpPr>
            <p:spPr>
              <a:xfrm>
                <a:off x="4154488" y="4681538"/>
                <a:ext cx="20700" cy="28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95;g7cd35e1cef_0_6"/>
              <p:cNvSpPr/>
              <p:nvPr/>
            </p:nvSpPr>
            <p:spPr>
              <a:xfrm>
                <a:off x="4181475" y="4667250"/>
                <a:ext cx="20700" cy="42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96;g7cd35e1cef_0_6"/>
              <p:cNvSpPr/>
              <p:nvPr/>
            </p:nvSpPr>
            <p:spPr>
              <a:xfrm>
                <a:off x="4210050" y="4649788"/>
                <a:ext cx="20700" cy="60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97;g7cd35e1cef_0_6"/>
              <p:cNvSpPr/>
              <p:nvPr/>
            </p:nvSpPr>
            <p:spPr>
              <a:xfrm>
                <a:off x="4156075" y="4619625"/>
                <a:ext cx="30163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4" y="13"/>
                    </a:moveTo>
                    <a:cubicBezTo>
                      <a:pt x="14" y="12"/>
                      <a:pt x="14" y="11"/>
                      <a:pt x="14" y="11"/>
                    </a:cubicBezTo>
                    <a:cubicBezTo>
                      <a:pt x="13" y="10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5" y="8"/>
                      <a:pt x="15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4"/>
                    </a:cubicBezTo>
                    <a:cubicBezTo>
                      <a:pt x="15" y="3"/>
                      <a:pt x="14" y="2"/>
                      <a:pt x="12" y="2"/>
                    </a:cubicBezTo>
                    <a:cubicBezTo>
                      <a:pt x="11" y="2"/>
                      <a:pt x="11" y="2"/>
                      <a:pt x="10" y="3"/>
                    </a:cubicBezTo>
                    <a:cubicBezTo>
                      <a:pt x="9" y="4"/>
                      <a:pt x="8" y="5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2" y="2"/>
                      <a:pt x="1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3" y="7"/>
                      <a:pt x="4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4" y="15"/>
                      <a:pt x="5" y="15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5"/>
                      <a:pt x="14" y="14"/>
                      <a:pt x="14" y="13"/>
                    </a:cubicBezTo>
                    <a:close/>
                    <a:moveTo>
                      <a:pt x="8" y="9"/>
                    </a:move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1;g7cd35e1cef_0_6"/>
            <p:cNvGrpSpPr/>
            <p:nvPr/>
          </p:nvGrpSpPr>
          <p:grpSpPr>
            <a:xfrm>
              <a:off x="10504803" y="3134741"/>
              <a:ext cx="396000" cy="396000"/>
              <a:chOff x="4748213" y="3522663"/>
              <a:chExt cx="706500" cy="703200"/>
            </a:xfrm>
          </p:grpSpPr>
          <p:sp>
            <p:nvSpPr>
              <p:cNvPr id="152" name="Google Shape;102;g7cd35e1cef_0_6"/>
              <p:cNvSpPr/>
              <p:nvPr/>
            </p:nvSpPr>
            <p:spPr>
              <a:xfrm>
                <a:off x="4748213" y="3522663"/>
                <a:ext cx="706500" cy="703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3" name="Google Shape;103;g7cd35e1cef_0_6"/>
              <p:cNvGrpSpPr/>
              <p:nvPr/>
            </p:nvGrpSpPr>
            <p:grpSpPr>
              <a:xfrm>
                <a:off x="4878388" y="3694113"/>
                <a:ext cx="452438" cy="360363"/>
                <a:chOff x="4878388" y="3694113"/>
                <a:chExt cx="452438" cy="360363"/>
              </a:xfrm>
            </p:grpSpPr>
            <p:sp>
              <p:nvSpPr>
                <p:cNvPr id="154" name="Google Shape;104;g7cd35e1cef_0_6"/>
                <p:cNvSpPr/>
                <p:nvPr/>
              </p:nvSpPr>
              <p:spPr>
                <a:xfrm>
                  <a:off x="4878388" y="3694113"/>
                  <a:ext cx="452438" cy="360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96" extrusionOk="0">
                      <a:moveTo>
                        <a:pt x="246" y="8"/>
                      </a:moveTo>
                      <a:cubicBezTo>
                        <a:pt x="246" y="3"/>
                        <a:pt x="244" y="0"/>
                        <a:pt x="238" y="0"/>
                      </a:cubicBezTo>
                      <a:cubicBezTo>
                        <a:pt x="200" y="0"/>
                        <a:pt x="162" y="0"/>
                        <a:pt x="123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85" y="0"/>
                        <a:pt x="47" y="0"/>
                        <a:pt x="9" y="0"/>
                      </a:cubicBezTo>
                      <a:cubicBezTo>
                        <a:pt x="3" y="0"/>
                        <a:pt x="0" y="3"/>
                        <a:pt x="0" y="9"/>
                      </a:cubicBezTo>
                      <a:cubicBezTo>
                        <a:pt x="0" y="63"/>
                        <a:pt x="0" y="117"/>
                        <a:pt x="0" y="171"/>
                      </a:cubicBezTo>
                      <a:cubicBezTo>
                        <a:pt x="0" y="181"/>
                        <a:pt x="2" y="183"/>
                        <a:pt x="11" y="183"/>
                      </a:cubicBezTo>
                      <a:cubicBezTo>
                        <a:pt x="13" y="183"/>
                        <a:pt x="13" y="183"/>
                        <a:pt x="14" y="185"/>
                      </a:cubicBezTo>
                      <a:cubicBezTo>
                        <a:pt x="15" y="188"/>
                        <a:pt x="17" y="191"/>
                        <a:pt x="18" y="194"/>
                      </a:cubicBezTo>
                      <a:cubicBezTo>
                        <a:pt x="19" y="196"/>
                        <a:pt x="19" y="196"/>
                        <a:pt x="21" y="196"/>
                      </a:cubicBezTo>
                      <a:cubicBezTo>
                        <a:pt x="36" y="196"/>
                        <a:pt x="51" y="196"/>
                        <a:pt x="66" y="196"/>
                      </a:cubicBezTo>
                      <a:cubicBezTo>
                        <a:pt x="68" y="196"/>
                        <a:pt x="68" y="196"/>
                        <a:pt x="69" y="194"/>
                      </a:cubicBezTo>
                      <a:cubicBezTo>
                        <a:pt x="70" y="191"/>
                        <a:pt x="72" y="188"/>
                        <a:pt x="73" y="184"/>
                      </a:cubicBezTo>
                      <a:cubicBezTo>
                        <a:pt x="74" y="183"/>
                        <a:pt x="74" y="183"/>
                        <a:pt x="76" y="183"/>
                      </a:cubicBezTo>
                      <a:cubicBezTo>
                        <a:pt x="107" y="183"/>
                        <a:pt x="139" y="183"/>
                        <a:pt x="171" y="183"/>
                      </a:cubicBezTo>
                      <a:cubicBezTo>
                        <a:pt x="172" y="183"/>
                        <a:pt x="173" y="183"/>
                        <a:pt x="173" y="184"/>
                      </a:cubicBezTo>
                      <a:cubicBezTo>
                        <a:pt x="175" y="188"/>
                        <a:pt x="176" y="191"/>
                        <a:pt x="178" y="194"/>
                      </a:cubicBezTo>
                      <a:cubicBezTo>
                        <a:pt x="178" y="196"/>
                        <a:pt x="179" y="196"/>
                        <a:pt x="180" y="196"/>
                      </a:cubicBezTo>
                      <a:cubicBezTo>
                        <a:pt x="195" y="196"/>
                        <a:pt x="211" y="196"/>
                        <a:pt x="226" y="196"/>
                      </a:cubicBezTo>
                      <a:cubicBezTo>
                        <a:pt x="227" y="196"/>
                        <a:pt x="228" y="195"/>
                        <a:pt x="228" y="194"/>
                      </a:cubicBezTo>
                      <a:cubicBezTo>
                        <a:pt x="230" y="192"/>
                        <a:pt x="231" y="189"/>
                        <a:pt x="232" y="186"/>
                      </a:cubicBezTo>
                      <a:cubicBezTo>
                        <a:pt x="233" y="183"/>
                        <a:pt x="234" y="183"/>
                        <a:pt x="237" y="183"/>
                      </a:cubicBezTo>
                      <a:cubicBezTo>
                        <a:pt x="243" y="183"/>
                        <a:pt x="246" y="180"/>
                        <a:pt x="246" y="173"/>
                      </a:cubicBezTo>
                      <a:cubicBezTo>
                        <a:pt x="246" y="118"/>
                        <a:pt x="246" y="63"/>
                        <a:pt x="246" y="8"/>
                      </a:cubicBezTo>
                      <a:close/>
                      <a:moveTo>
                        <a:pt x="218" y="170"/>
                      </a:moveTo>
                      <a:cubicBezTo>
                        <a:pt x="155" y="170"/>
                        <a:pt x="92" y="170"/>
                        <a:pt x="29" y="170"/>
                      </a:cubicBezTo>
                      <a:cubicBezTo>
                        <a:pt x="19" y="170"/>
                        <a:pt x="13" y="164"/>
                        <a:pt x="13" y="154"/>
                      </a:cubicBezTo>
                      <a:cubicBezTo>
                        <a:pt x="13" y="112"/>
                        <a:pt x="13" y="70"/>
                        <a:pt x="13" y="29"/>
                      </a:cubicBezTo>
                      <a:cubicBezTo>
                        <a:pt x="13" y="24"/>
                        <a:pt x="13" y="20"/>
                        <a:pt x="16" y="17"/>
                      </a:cubicBezTo>
                      <a:cubicBezTo>
                        <a:pt x="19" y="14"/>
                        <a:pt x="24" y="12"/>
                        <a:pt x="28" y="12"/>
                      </a:cubicBezTo>
                      <a:cubicBezTo>
                        <a:pt x="50" y="12"/>
                        <a:pt x="72" y="12"/>
                        <a:pt x="94" y="12"/>
                      </a:cubicBezTo>
                      <a:cubicBezTo>
                        <a:pt x="104" y="12"/>
                        <a:pt x="114" y="12"/>
                        <a:pt x="123" y="12"/>
                      </a:cubicBezTo>
                      <a:cubicBezTo>
                        <a:pt x="123" y="12"/>
                        <a:pt x="123" y="12"/>
                        <a:pt x="123" y="12"/>
                      </a:cubicBezTo>
                      <a:cubicBezTo>
                        <a:pt x="155" y="12"/>
                        <a:pt x="187" y="12"/>
                        <a:pt x="219" y="12"/>
                      </a:cubicBezTo>
                      <a:cubicBezTo>
                        <a:pt x="227" y="12"/>
                        <a:pt x="233" y="17"/>
                        <a:pt x="234" y="24"/>
                      </a:cubicBezTo>
                      <a:cubicBezTo>
                        <a:pt x="234" y="25"/>
                        <a:pt x="234" y="26"/>
                        <a:pt x="234" y="27"/>
                      </a:cubicBezTo>
                      <a:cubicBezTo>
                        <a:pt x="234" y="69"/>
                        <a:pt x="234" y="112"/>
                        <a:pt x="234" y="154"/>
                      </a:cubicBezTo>
                      <a:cubicBezTo>
                        <a:pt x="234" y="164"/>
                        <a:pt x="228" y="170"/>
                        <a:pt x="218" y="170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96" tIns="48011" rIns="95996" bIns="48011" anchor="t" anchorCtr="0">
                  <a:noAutofit/>
                </a:bodyPr>
                <a:lstStyle/>
                <a:p>
                  <a:pPr>
                    <a:lnSpc>
                      <a:spcPts val="1155"/>
                    </a:lnSpc>
                    <a:buClr>
                      <a:srgbClr val="000000"/>
                    </a:buClr>
                    <a:buSzPts val="1400"/>
                  </a:pPr>
                  <a:endParaRPr sz="1200" dirty="0">
                    <a:solidFill>
                      <a:srgbClr val="767978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05;g7cd35e1cef_0_6"/>
                <p:cNvSpPr/>
                <p:nvPr/>
              </p:nvSpPr>
              <p:spPr>
                <a:xfrm>
                  <a:off x="4918075" y="3732213"/>
                  <a:ext cx="376238" cy="2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42" extrusionOk="0">
                      <a:moveTo>
                        <a:pt x="202" y="1"/>
                      </a:moveTo>
                      <a:cubicBezTo>
                        <a:pt x="201" y="1"/>
                        <a:pt x="199" y="0"/>
                        <a:pt x="198" y="0"/>
                      </a:cubicBezTo>
                      <a:cubicBezTo>
                        <a:pt x="166" y="0"/>
                        <a:pt x="134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81" y="0"/>
                        <a:pt x="59" y="0"/>
                        <a:pt x="37" y="0"/>
                      </a:cubicBezTo>
                      <a:cubicBezTo>
                        <a:pt x="27" y="0"/>
                        <a:pt x="17" y="0"/>
                        <a:pt x="6" y="0"/>
                      </a:cubicBezTo>
                      <a:cubicBezTo>
                        <a:pt x="2" y="1"/>
                        <a:pt x="0" y="3"/>
                        <a:pt x="0" y="7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51"/>
                        <a:pt x="0" y="92"/>
                        <a:pt x="0" y="134"/>
                      </a:cubicBezTo>
                      <a:cubicBezTo>
                        <a:pt x="0" y="139"/>
                        <a:pt x="2" y="142"/>
                        <a:pt x="8" y="142"/>
                      </a:cubicBezTo>
                      <a:cubicBezTo>
                        <a:pt x="71" y="142"/>
                        <a:pt x="134" y="142"/>
                        <a:pt x="198" y="142"/>
                      </a:cubicBezTo>
                      <a:cubicBezTo>
                        <a:pt x="202" y="142"/>
                        <a:pt x="205" y="139"/>
                        <a:pt x="205" y="134"/>
                      </a:cubicBezTo>
                      <a:cubicBezTo>
                        <a:pt x="205" y="115"/>
                        <a:pt x="205" y="96"/>
                        <a:pt x="205" y="77"/>
                      </a:cubicBezTo>
                      <a:cubicBezTo>
                        <a:pt x="205" y="54"/>
                        <a:pt x="205" y="30"/>
                        <a:pt x="205" y="7"/>
                      </a:cubicBezTo>
                      <a:cubicBezTo>
                        <a:pt x="205" y="4"/>
                        <a:pt x="204" y="2"/>
                        <a:pt x="202" y="1"/>
                      </a:cubicBezTo>
                      <a:close/>
                      <a:moveTo>
                        <a:pt x="48" y="96"/>
                      </a:moveTo>
                      <a:cubicBezTo>
                        <a:pt x="34" y="96"/>
                        <a:pt x="22" y="84"/>
                        <a:pt x="22" y="70"/>
                      </a:cubicBezTo>
                      <a:cubicBezTo>
                        <a:pt x="21" y="55"/>
                        <a:pt x="33" y="43"/>
                        <a:pt x="48" y="43"/>
                      </a:cubicBezTo>
                      <a:cubicBezTo>
                        <a:pt x="62" y="43"/>
                        <a:pt x="74" y="55"/>
                        <a:pt x="74" y="69"/>
                      </a:cubicBezTo>
                      <a:cubicBezTo>
                        <a:pt x="74" y="84"/>
                        <a:pt x="62" y="95"/>
                        <a:pt x="48" y="96"/>
                      </a:cubicBezTo>
                      <a:close/>
                      <a:moveTo>
                        <a:pt x="170" y="39"/>
                      </a:moveTo>
                      <a:cubicBezTo>
                        <a:pt x="171" y="38"/>
                        <a:pt x="173" y="39"/>
                        <a:pt x="175" y="39"/>
                      </a:cubicBezTo>
                      <a:cubicBezTo>
                        <a:pt x="178" y="39"/>
                        <a:pt x="180" y="38"/>
                        <a:pt x="182" y="39"/>
                      </a:cubicBezTo>
                      <a:cubicBezTo>
                        <a:pt x="183" y="40"/>
                        <a:pt x="182" y="43"/>
                        <a:pt x="182" y="45"/>
                      </a:cubicBezTo>
                      <a:cubicBezTo>
                        <a:pt x="182" y="47"/>
                        <a:pt x="183" y="50"/>
                        <a:pt x="181" y="51"/>
                      </a:cubicBezTo>
                      <a:cubicBezTo>
                        <a:pt x="180" y="53"/>
                        <a:pt x="177" y="52"/>
                        <a:pt x="175" y="52"/>
                      </a:cubicBezTo>
                      <a:cubicBezTo>
                        <a:pt x="173" y="52"/>
                        <a:pt x="171" y="53"/>
                        <a:pt x="170" y="51"/>
                      </a:cubicBezTo>
                      <a:cubicBezTo>
                        <a:pt x="169" y="50"/>
                        <a:pt x="169" y="48"/>
                        <a:pt x="169" y="46"/>
                      </a:cubicBezTo>
                      <a:cubicBezTo>
                        <a:pt x="169" y="46"/>
                        <a:pt x="169" y="45"/>
                        <a:pt x="169" y="45"/>
                      </a:cubicBezTo>
                      <a:cubicBezTo>
                        <a:pt x="169" y="43"/>
                        <a:pt x="168" y="40"/>
                        <a:pt x="170" y="39"/>
                      </a:cubicBezTo>
                      <a:close/>
                      <a:moveTo>
                        <a:pt x="146" y="40"/>
                      </a:moveTo>
                      <a:cubicBezTo>
                        <a:pt x="146" y="39"/>
                        <a:pt x="146" y="39"/>
                        <a:pt x="147" y="39"/>
                      </a:cubicBezTo>
                      <a:cubicBezTo>
                        <a:pt x="150" y="39"/>
                        <a:pt x="153" y="39"/>
                        <a:pt x="156" y="39"/>
                      </a:cubicBezTo>
                      <a:cubicBezTo>
                        <a:pt x="158" y="39"/>
                        <a:pt x="158" y="39"/>
                        <a:pt x="158" y="40"/>
                      </a:cubicBezTo>
                      <a:cubicBezTo>
                        <a:pt x="158" y="42"/>
                        <a:pt x="158" y="44"/>
                        <a:pt x="158" y="45"/>
                      </a:cubicBezTo>
                      <a:cubicBezTo>
                        <a:pt x="158" y="45"/>
                        <a:pt x="158" y="45"/>
                        <a:pt x="158" y="45"/>
                      </a:cubicBezTo>
                      <a:cubicBezTo>
                        <a:pt x="158" y="47"/>
                        <a:pt x="159" y="50"/>
                        <a:pt x="158" y="51"/>
                      </a:cubicBezTo>
                      <a:cubicBezTo>
                        <a:pt x="156" y="53"/>
                        <a:pt x="154" y="52"/>
                        <a:pt x="152" y="52"/>
                      </a:cubicBezTo>
                      <a:cubicBezTo>
                        <a:pt x="150" y="52"/>
                        <a:pt x="147" y="52"/>
                        <a:pt x="146" y="51"/>
                      </a:cubicBezTo>
                      <a:cubicBezTo>
                        <a:pt x="145" y="50"/>
                        <a:pt x="146" y="48"/>
                        <a:pt x="146" y="46"/>
                      </a:cubicBezTo>
                      <a:cubicBezTo>
                        <a:pt x="146" y="44"/>
                        <a:pt x="146" y="42"/>
                        <a:pt x="146" y="40"/>
                      </a:cubicBezTo>
                      <a:close/>
                      <a:moveTo>
                        <a:pt x="122" y="40"/>
                      </a:moveTo>
                      <a:cubicBezTo>
                        <a:pt x="122" y="39"/>
                        <a:pt x="122" y="39"/>
                        <a:pt x="123" y="39"/>
                      </a:cubicBezTo>
                      <a:cubicBezTo>
                        <a:pt x="127" y="39"/>
                        <a:pt x="130" y="39"/>
                        <a:pt x="134" y="39"/>
                      </a:cubicBezTo>
                      <a:cubicBezTo>
                        <a:pt x="135" y="39"/>
                        <a:pt x="135" y="39"/>
                        <a:pt x="135" y="40"/>
                      </a:cubicBezTo>
                      <a:cubicBezTo>
                        <a:pt x="135" y="43"/>
                        <a:pt x="135" y="47"/>
                        <a:pt x="135" y="50"/>
                      </a:cubicBezTo>
                      <a:cubicBezTo>
                        <a:pt x="135" y="52"/>
                        <a:pt x="135" y="52"/>
                        <a:pt x="134" y="52"/>
                      </a:cubicBezTo>
                      <a:cubicBezTo>
                        <a:pt x="132" y="52"/>
                        <a:pt x="130" y="52"/>
                        <a:pt x="128" y="52"/>
                      </a:cubicBezTo>
                      <a:cubicBezTo>
                        <a:pt x="126" y="52"/>
                        <a:pt x="123" y="53"/>
                        <a:pt x="122" y="51"/>
                      </a:cubicBezTo>
                      <a:cubicBezTo>
                        <a:pt x="121" y="50"/>
                        <a:pt x="122" y="47"/>
                        <a:pt x="122" y="45"/>
                      </a:cubicBezTo>
                      <a:cubicBezTo>
                        <a:pt x="122" y="44"/>
                        <a:pt x="122" y="42"/>
                        <a:pt x="122" y="40"/>
                      </a:cubicBezTo>
                      <a:close/>
                      <a:moveTo>
                        <a:pt x="134" y="102"/>
                      </a:moveTo>
                      <a:cubicBezTo>
                        <a:pt x="132" y="102"/>
                        <a:pt x="130" y="102"/>
                        <a:pt x="128" y="102"/>
                      </a:cubicBezTo>
                      <a:cubicBezTo>
                        <a:pt x="126" y="102"/>
                        <a:pt x="123" y="103"/>
                        <a:pt x="122" y="102"/>
                      </a:cubicBezTo>
                      <a:cubicBezTo>
                        <a:pt x="121" y="101"/>
                        <a:pt x="122" y="98"/>
                        <a:pt x="122" y="96"/>
                      </a:cubicBezTo>
                      <a:cubicBezTo>
                        <a:pt x="122" y="90"/>
                        <a:pt x="122" y="90"/>
                        <a:pt x="128" y="90"/>
                      </a:cubicBezTo>
                      <a:cubicBezTo>
                        <a:pt x="130" y="90"/>
                        <a:pt x="132" y="90"/>
                        <a:pt x="134" y="90"/>
                      </a:cubicBezTo>
                      <a:cubicBezTo>
                        <a:pt x="135" y="90"/>
                        <a:pt x="135" y="90"/>
                        <a:pt x="135" y="91"/>
                      </a:cubicBezTo>
                      <a:cubicBezTo>
                        <a:pt x="135" y="95"/>
                        <a:pt x="135" y="98"/>
                        <a:pt x="135" y="101"/>
                      </a:cubicBezTo>
                      <a:cubicBezTo>
                        <a:pt x="135" y="102"/>
                        <a:pt x="135" y="102"/>
                        <a:pt x="134" y="102"/>
                      </a:cubicBezTo>
                      <a:close/>
                      <a:moveTo>
                        <a:pt x="133" y="77"/>
                      </a:moveTo>
                      <a:cubicBezTo>
                        <a:pt x="132" y="77"/>
                        <a:pt x="130" y="77"/>
                        <a:pt x="128" y="77"/>
                      </a:cubicBezTo>
                      <a:cubicBezTo>
                        <a:pt x="128" y="77"/>
                        <a:pt x="128" y="77"/>
                        <a:pt x="128" y="77"/>
                      </a:cubicBezTo>
                      <a:cubicBezTo>
                        <a:pt x="126" y="77"/>
                        <a:pt x="123" y="77"/>
                        <a:pt x="122" y="76"/>
                      </a:cubicBezTo>
                      <a:cubicBezTo>
                        <a:pt x="121" y="75"/>
                        <a:pt x="122" y="72"/>
                        <a:pt x="122" y="70"/>
                      </a:cubicBezTo>
                      <a:cubicBezTo>
                        <a:pt x="122" y="64"/>
                        <a:pt x="122" y="65"/>
                        <a:pt x="127" y="65"/>
                      </a:cubicBezTo>
                      <a:cubicBezTo>
                        <a:pt x="129" y="65"/>
                        <a:pt x="131" y="65"/>
                        <a:pt x="133" y="65"/>
                      </a:cubicBezTo>
                      <a:cubicBezTo>
                        <a:pt x="135" y="64"/>
                        <a:pt x="135" y="65"/>
                        <a:pt x="135" y="66"/>
                      </a:cubicBezTo>
                      <a:cubicBezTo>
                        <a:pt x="135" y="69"/>
                        <a:pt x="135" y="72"/>
                        <a:pt x="135" y="75"/>
                      </a:cubicBezTo>
                      <a:cubicBezTo>
                        <a:pt x="135" y="77"/>
                        <a:pt x="134" y="77"/>
                        <a:pt x="133" y="77"/>
                      </a:cubicBezTo>
                      <a:close/>
                      <a:moveTo>
                        <a:pt x="152" y="102"/>
                      </a:moveTo>
                      <a:cubicBezTo>
                        <a:pt x="150" y="102"/>
                        <a:pt x="147" y="103"/>
                        <a:pt x="146" y="102"/>
                      </a:cubicBezTo>
                      <a:cubicBezTo>
                        <a:pt x="145" y="101"/>
                        <a:pt x="146" y="98"/>
                        <a:pt x="146" y="96"/>
                      </a:cubicBezTo>
                      <a:cubicBezTo>
                        <a:pt x="146" y="94"/>
                        <a:pt x="145" y="91"/>
                        <a:pt x="146" y="90"/>
                      </a:cubicBezTo>
                      <a:cubicBezTo>
                        <a:pt x="147" y="89"/>
                        <a:pt x="150" y="90"/>
                        <a:pt x="152" y="90"/>
                      </a:cubicBezTo>
                      <a:cubicBezTo>
                        <a:pt x="154" y="90"/>
                        <a:pt x="156" y="89"/>
                        <a:pt x="158" y="90"/>
                      </a:cubicBezTo>
                      <a:cubicBezTo>
                        <a:pt x="159" y="92"/>
                        <a:pt x="158" y="94"/>
                        <a:pt x="158" y="96"/>
                      </a:cubicBezTo>
                      <a:cubicBezTo>
                        <a:pt x="158" y="102"/>
                        <a:pt x="158" y="102"/>
                        <a:pt x="152" y="102"/>
                      </a:cubicBezTo>
                      <a:close/>
                      <a:moveTo>
                        <a:pt x="158" y="71"/>
                      </a:moveTo>
                      <a:cubicBezTo>
                        <a:pt x="158" y="77"/>
                        <a:pt x="158" y="77"/>
                        <a:pt x="152" y="77"/>
                      </a:cubicBezTo>
                      <a:cubicBezTo>
                        <a:pt x="150" y="77"/>
                        <a:pt x="147" y="77"/>
                        <a:pt x="146" y="76"/>
                      </a:cubicBezTo>
                      <a:cubicBezTo>
                        <a:pt x="145" y="75"/>
                        <a:pt x="146" y="72"/>
                        <a:pt x="146" y="70"/>
                      </a:cubicBezTo>
                      <a:cubicBezTo>
                        <a:pt x="146" y="68"/>
                        <a:pt x="145" y="66"/>
                        <a:pt x="146" y="65"/>
                      </a:cubicBezTo>
                      <a:cubicBezTo>
                        <a:pt x="147" y="64"/>
                        <a:pt x="150" y="65"/>
                        <a:pt x="152" y="65"/>
                      </a:cubicBezTo>
                      <a:cubicBezTo>
                        <a:pt x="154" y="65"/>
                        <a:pt x="156" y="64"/>
                        <a:pt x="157" y="65"/>
                      </a:cubicBezTo>
                      <a:cubicBezTo>
                        <a:pt x="159" y="66"/>
                        <a:pt x="158" y="69"/>
                        <a:pt x="158" y="71"/>
                      </a:cubicBezTo>
                      <a:close/>
                      <a:moveTo>
                        <a:pt x="182" y="101"/>
                      </a:moveTo>
                      <a:cubicBezTo>
                        <a:pt x="182" y="102"/>
                        <a:pt x="182" y="102"/>
                        <a:pt x="181" y="102"/>
                      </a:cubicBezTo>
                      <a:cubicBezTo>
                        <a:pt x="179" y="102"/>
                        <a:pt x="177" y="102"/>
                        <a:pt x="175" y="102"/>
                      </a:cubicBezTo>
                      <a:cubicBezTo>
                        <a:pt x="173" y="102"/>
                        <a:pt x="171" y="103"/>
                        <a:pt x="170" y="102"/>
                      </a:cubicBezTo>
                      <a:cubicBezTo>
                        <a:pt x="168" y="101"/>
                        <a:pt x="169" y="98"/>
                        <a:pt x="169" y="96"/>
                      </a:cubicBezTo>
                      <a:cubicBezTo>
                        <a:pt x="169" y="94"/>
                        <a:pt x="168" y="91"/>
                        <a:pt x="170" y="90"/>
                      </a:cubicBezTo>
                      <a:cubicBezTo>
                        <a:pt x="171" y="89"/>
                        <a:pt x="173" y="90"/>
                        <a:pt x="175" y="90"/>
                      </a:cubicBezTo>
                      <a:cubicBezTo>
                        <a:pt x="177" y="90"/>
                        <a:pt x="179" y="90"/>
                        <a:pt x="180" y="90"/>
                      </a:cubicBezTo>
                      <a:cubicBezTo>
                        <a:pt x="181" y="90"/>
                        <a:pt x="182" y="90"/>
                        <a:pt x="182" y="91"/>
                      </a:cubicBezTo>
                      <a:cubicBezTo>
                        <a:pt x="182" y="95"/>
                        <a:pt x="182" y="98"/>
                        <a:pt x="182" y="101"/>
                      </a:cubicBezTo>
                      <a:close/>
                      <a:moveTo>
                        <a:pt x="181" y="76"/>
                      </a:moveTo>
                      <a:cubicBezTo>
                        <a:pt x="180" y="78"/>
                        <a:pt x="176" y="77"/>
                        <a:pt x="174" y="77"/>
                      </a:cubicBezTo>
                      <a:cubicBezTo>
                        <a:pt x="169" y="77"/>
                        <a:pt x="169" y="77"/>
                        <a:pt x="169" y="72"/>
                      </a:cubicBezTo>
                      <a:cubicBezTo>
                        <a:pt x="169" y="72"/>
                        <a:pt x="169" y="72"/>
                        <a:pt x="169" y="71"/>
                      </a:cubicBezTo>
                      <a:cubicBezTo>
                        <a:pt x="169" y="69"/>
                        <a:pt x="168" y="66"/>
                        <a:pt x="170" y="65"/>
                      </a:cubicBezTo>
                      <a:cubicBezTo>
                        <a:pt x="171" y="64"/>
                        <a:pt x="174" y="65"/>
                        <a:pt x="176" y="65"/>
                      </a:cubicBezTo>
                      <a:cubicBezTo>
                        <a:pt x="176" y="65"/>
                        <a:pt x="176" y="65"/>
                        <a:pt x="176" y="65"/>
                      </a:cubicBezTo>
                      <a:cubicBezTo>
                        <a:pt x="176" y="65"/>
                        <a:pt x="177" y="65"/>
                        <a:pt x="178" y="65"/>
                      </a:cubicBezTo>
                      <a:cubicBezTo>
                        <a:pt x="182" y="65"/>
                        <a:pt x="182" y="65"/>
                        <a:pt x="182" y="68"/>
                      </a:cubicBezTo>
                      <a:cubicBezTo>
                        <a:pt x="182" y="71"/>
                        <a:pt x="183" y="75"/>
                        <a:pt x="181" y="76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96" tIns="48011" rIns="95996" bIns="48011" anchor="t" anchorCtr="0">
                  <a:noAutofit/>
                </a:bodyPr>
                <a:lstStyle/>
                <a:p>
                  <a:pPr>
                    <a:lnSpc>
                      <a:spcPts val="1155"/>
                    </a:lnSpc>
                    <a:buClr>
                      <a:srgbClr val="000000"/>
                    </a:buClr>
                    <a:buSzPts val="1400"/>
                  </a:pPr>
                  <a:endParaRPr sz="1200" dirty="0">
                    <a:solidFill>
                      <a:srgbClr val="767978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06;g7cd35e1cef_0_6"/>
                <p:cNvSpPr/>
                <p:nvPr/>
              </p:nvSpPr>
              <p:spPr>
                <a:xfrm>
                  <a:off x="4975225" y="3829050"/>
                  <a:ext cx="61913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3" extrusionOk="0">
                      <a:moveTo>
                        <a:pt x="17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6"/>
                        <a:pt x="8" y="33"/>
                        <a:pt x="17" y="33"/>
                      </a:cubicBezTo>
                      <a:cubicBezTo>
                        <a:pt x="26" y="33"/>
                        <a:pt x="34" y="25"/>
                        <a:pt x="34" y="17"/>
                      </a:cubicBezTo>
                      <a:cubicBezTo>
                        <a:pt x="34" y="7"/>
                        <a:pt x="26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96" tIns="48011" rIns="95996" bIns="48011" anchor="t" anchorCtr="0">
                  <a:noAutofit/>
                </a:bodyPr>
                <a:lstStyle/>
                <a:p>
                  <a:pPr>
                    <a:lnSpc>
                      <a:spcPts val="1155"/>
                    </a:lnSpc>
                    <a:buClr>
                      <a:srgbClr val="000000"/>
                    </a:buClr>
                    <a:buSzPts val="1400"/>
                  </a:pPr>
                  <a:endParaRPr sz="1200" dirty="0">
                    <a:solidFill>
                      <a:srgbClr val="767978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0" name="Google Shape;120;g7cd35e1cef_0_6"/>
            <p:cNvGrpSpPr/>
            <p:nvPr/>
          </p:nvGrpSpPr>
          <p:grpSpPr>
            <a:xfrm>
              <a:off x="8867529" y="5029153"/>
              <a:ext cx="396000" cy="396000"/>
              <a:chOff x="4748213" y="1760538"/>
              <a:chExt cx="706500" cy="701700"/>
            </a:xfrm>
          </p:grpSpPr>
          <p:sp>
            <p:nvSpPr>
              <p:cNvPr id="147" name="Google Shape;121;g7cd35e1cef_0_6"/>
              <p:cNvSpPr/>
              <p:nvPr/>
            </p:nvSpPr>
            <p:spPr>
              <a:xfrm>
                <a:off x="4748213" y="1760538"/>
                <a:ext cx="706500" cy="7017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22;g7cd35e1cef_0_6"/>
              <p:cNvSpPr/>
              <p:nvPr/>
            </p:nvSpPr>
            <p:spPr>
              <a:xfrm>
                <a:off x="5207000" y="1866900"/>
                <a:ext cx="111125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61" h="266" extrusionOk="0">
                    <a:moveTo>
                      <a:pt x="48" y="37"/>
                    </a:moveTo>
                    <a:cubicBezTo>
                      <a:pt x="42" y="36"/>
                      <a:pt x="41" y="33"/>
                      <a:pt x="41" y="27"/>
                    </a:cubicBezTo>
                    <a:cubicBezTo>
                      <a:pt x="41" y="14"/>
                      <a:pt x="34" y="7"/>
                      <a:pt x="20" y="7"/>
                    </a:cubicBezTo>
                    <a:cubicBezTo>
                      <a:pt x="18" y="7"/>
                      <a:pt x="16" y="7"/>
                      <a:pt x="15" y="5"/>
                    </a:cubicBezTo>
                    <a:cubicBezTo>
                      <a:pt x="12" y="2"/>
                      <a:pt x="9" y="0"/>
                      <a:pt x="5" y="2"/>
                    </a:cubicBezTo>
                    <a:cubicBezTo>
                      <a:pt x="0" y="4"/>
                      <a:pt x="2" y="9"/>
                      <a:pt x="2" y="12"/>
                    </a:cubicBezTo>
                    <a:cubicBezTo>
                      <a:pt x="2" y="52"/>
                      <a:pt x="2" y="93"/>
                      <a:pt x="2" y="133"/>
                    </a:cubicBezTo>
                    <a:cubicBezTo>
                      <a:pt x="2" y="164"/>
                      <a:pt x="2" y="194"/>
                      <a:pt x="2" y="224"/>
                    </a:cubicBezTo>
                    <a:cubicBezTo>
                      <a:pt x="2" y="236"/>
                      <a:pt x="2" y="247"/>
                      <a:pt x="2" y="258"/>
                    </a:cubicBezTo>
                    <a:cubicBezTo>
                      <a:pt x="2" y="261"/>
                      <a:pt x="2" y="264"/>
                      <a:pt x="5" y="265"/>
                    </a:cubicBezTo>
                    <a:cubicBezTo>
                      <a:pt x="8" y="266"/>
                      <a:pt x="11" y="266"/>
                      <a:pt x="13" y="263"/>
                    </a:cubicBezTo>
                    <a:cubicBezTo>
                      <a:pt x="15" y="260"/>
                      <a:pt x="17" y="260"/>
                      <a:pt x="20" y="260"/>
                    </a:cubicBezTo>
                    <a:cubicBezTo>
                      <a:pt x="35" y="260"/>
                      <a:pt x="41" y="253"/>
                      <a:pt x="41" y="238"/>
                    </a:cubicBezTo>
                    <a:cubicBezTo>
                      <a:pt x="41" y="203"/>
                      <a:pt x="41" y="168"/>
                      <a:pt x="41" y="133"/>
                    </a:cubicBezTo>
                    <a:cubicBezTo>
                      <a:pt x="41" y="129"/>
                      <a:pt x="41" y="127"/>
                      <a:pt x="46" y="126"/>
                    </a:cubicBezTo>
                    <a:cubicBezTo>
                      <a:pt x="55" y="125"/>
                      <a:pt x="60" y="118"/>
                      <a:pt x="61" y="109"/>
                    </a:cubicBezTo>
                    <a:cubicBezTo>
                      <a:pt x="61" y="91"/>
                      <a:pt x="61" y="72"/>
                      <a:pt x="61" y="54"/>
                    </a:cubicBezTo>
                    <a:cubicBezTo>
                      <a:pt x="60" y="46"/>
                      <a:pt x="56" y="39"/>
                      <a:pt x="48" y="37"/>
                    </a:cubicBezTo>
                    <a:close/>
                    <a:moveTo>
                      <a:pt x="52" y="107"/>
                    </a:moveTo>
                    <a:cubicBezTo>
                      <a:pt x="52" y="109"/>
                      <a:pt x="52" y="111"/>
                      <a:pt x="51" y="113"/>
                    </a:cubicBezTo>
                    <a:cubicBezTo>
                      <a:pt x="49" y="116"/>
                      <a:pt x="46" y="118"/>
                      <a:pt x="43" y="118"/>
                    </a:cubicBezTo>
                    <a:cubicBezTo>
                      <a:pt x="39" y="117"/>
                      <a:pt x="41" y="114"/>
                      <a:pt x="41" y="112"/>
                    </a:cubicBezTo>
                    <a:cubicBezTo>
                      <a:pt x="41" y="102"/>
                      <a:pt x="41" y="92"/>
                      <a:pt x="41" y="82"/>
                    </a:cubicBezTo>
                    <a:cubicBezTo>
                      <a:pt x="41" y="72"/>
                      <a:pt x="41" y="61"/>
                      <a:pt x="41" y="51"/>
                    </a:cubicBezTo>
                    <a:cubicBezTo>
                      <a:pt x="41" y="49"/>
                      <a:pt x="39" y="46"/>
                      <a:pt x="43" y="45"/>
                    </a:cubicBezTo>
                    <a:cubicBezTo>
                      <a:pt x="46" y="45"/>
                      <a:pt x="49" y="46"/>
                      <a:pt x="50" y="49"/>
                    </a:cubicBezTo>
                    <a:cubicBezTo>
                      <a:pt x="51" y="52"/>
                      <a:pt x="52" y="54"/>
                      <a:pt x="52" y="57"/>
                    </a:cubicBezTo>
                    <a:cubicBezTo>
                      <a:pt x="52" y="73"/>
                      <a:pt x="52" y="90"/>
                      <a:pt x="52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23;g7cd35e1cef_0_6"/>
              <p:cNvSpPr/>
              <p:nvPr/>
            </p:nvSpPr>
            <p:spPr>
              <a:xfrm>
                <a:off x="4976813" y="1976438"/>
                <a:ext cx="100013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55" h="164" extrusionOk="0">
                    <a:moveTo>
                      <a:pt x="44" y="164"/>
                    </a:moveTo>
                    <a:cubicBezTo>
                      <a:pt x="44" y="164"/>
                      <a:pt x="45" y="164"/>
                      <a:pt x="45" y="164"/>
                    </a:cubicBezTo>
                    <a:cubicBezTo>
                      <a:pt x="54" y="164"/>
                      <a:pt x="55" y="162"/>
                      <a:pt x="55" y="154"/>
                    </a:cubicBezTo>
                    <a:cubicBezTo>
                      <a:pt x="55" y="122"/>
                      <a:pt x="55" y="91"/>
                      <a:pt x="55" y="59"/>
                    </a:cubicBezTo>
                    <a:cubicBezTo>
                      <a:pt x="55" y="52"/>
                      <a:pt x="53" y="46"/>
                      <a:pt x="48" y="41"/>
                    </a:cubicBezTo>
                    <a:cubicBezTo>
                      <a:pt x="45" y="38"/>
                      <a:pt x="43" y="35"/>
                      <a:pt x="40" y="32"/>
                    </a:cubicBezTo>
                    <a:cubicBezTo>
                      <a:pt x="38" y="29"/>
                      <a:pt x="36" y="24"/>
                      <a:pt x="38" y="21"/>
                    </a:cubicBezTo>
                    <a:cubicBezTo>
                      <a:pt x="40" y="15"/>
                      <a:pt x="39" y="10"/>
                      <a:pt x="39" y="5"/>
                    </a:cubicBezTo>
                    <a:cubicBezTo>
                      <a:pt x="39" y="3"/>
                      <a:pt x="39" y="1"/>
                      <a:pt x="37" y="1"/>
                    </a:cubicBezTo>
                    <a:cubicBezTo>
                      <a:pt x="31" y="0"/>
                      <a:pt x="24" y="0"/>
                      <a:pt x="17" y="1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6" y="8"/>
                      <a:pt x="14" y="14"/>
                      <a:pt x="16" y="19"/>
                    </a:cubicBezTo>
                    <a:cubicBezTo>
                      <a:pt x="19" y="23"/>
                      <a:pt x="18" y="26"/>
                      <a:pt x="16" y="30"/>
                    </a:cubicBezTo>
                    <a:cubicBezTo>
                      <a:pt x="14" y="34"/>
                      <a:pt x="10" y="38"/>
                      <a:pt x="7" y="41"/>
                    </a:cubicBezTo>
                    <a:cubicBezTo>
                      <a:pt x="2" y="46"/>
                      <a:pt x="0" y="52"/>
                      <a:pt x="0" y="59"/>
                    </a:cubicBezTo>
                    <a:cubicBezTo>
                      <a:pt x="0" y="91"/>
                      <a:pt x="0" y="122"/>
                      <a:pt x="0" y="154"/>
                    </a:cubicBezTo>
                    <a:cubicBezTo>
                      <a:pt x="0" y="162"/>
                      <a:pt x="1" y="164"/>
                      <a:pt x="9" y="164"/>
                    </a:cubicBezTo>
                    <a:cubicBezTo>
                      <a:pt x="15" y="164"/>
                      <a:pt x="21" y="164"/>
                      <a:pt x="27" y="164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3" y="164"/>
                      <a:pt x="39" y="164"/>
                      <a:pt x="44" y="164"/>
                    </a:cubicBezTo>
                    <a:close/>
                    <a:moveTo>
                      <a:pt x="8" y="75"/>
                    </a:moveTo>
                    <a:cubicBezTo>
                      <a:pt x="8" y="70"/>
                      <a:pt x="8" y="65"/>
                      <a:pt x="8" y="60"/>
                    </a:cubicBezTo>
                    <a:cubicBezTo>
                      <a:pt x="9" y="57"/>
                      <a:pt x="10" y="55"/>
                      <a:pt x="14" y="53"/>
                    </a:cubicBezTo>
                    <a:cubicBezTo>
                      <a:pt x="14" y="61"/>
                      <a:pt x="14" y="68"/>
                      <a:pt x="14" y="75"/>
                    </a:cubicBezTo>
                    <a:cubicBezTo>
                      <a:pt x="14" y="78"/>
                      <a:pt x="13" y="79"/>
                      <a:pt x="10" y="79"/>
                    </a:cubicBezTo>
                    <a:cubicBezTo>
                      <a:pt x="8" y="79"/>
                      <a:pt x="8" y="77"/>
                      <a:pt x="8" y="75"/>
                    </a:cubicBezTo>
                    <a:close/>
                    <a:moveTo>
                      <a:pt x="11" y="153"/>
                    </a:moveTo>
                    <a:cubicBezTo>
                      <a:pt x="8" y="153"/>
                      <a:pt x="8" y="151"/>
                      <a:pt x="8" y="149"/>
                    </a:cubicBezTo>
                    <a:cubicBezTo>
                      <a:pt x="8" y="143"/>
                      <a:pt x="8" y="138"/>
                      <a:pt x="8" y="132"/>
                    </a:cubicBezTo>
                    <a:cubicBezTo>
                      <a:pt x="8" y="132"/>
                      <a:pt x="8" y="132"/>
                      <a:pt x="8" y="132"/>
                    </a:cubicBezTo>
                    <a:cubicBezTo>
                      <a:pt x="8" y="127"/>
                      <a:pt x="8" y="122"/>
                      <a:pt x="8" y="116"/>
                    </a:cubicBezTo>
                    <a:cubicBezTo>
                      <a:pt x="8" y="114"/>
                      <a:pt x="8" y="112"/>
                      <a:pt x="11" y="112"/>
                    </a:cubicBezTo>
                    <a:cubicBezTo>
                      <a:pt x="14" y="112"/>
                      <a:pt x="14" y="114"/>
                      <a:pt x="14" y="116"/>
                    </a:cubicBezTo>
                    <a:cubicBezTo>
                      <a:pt x="14" y="127"/>
                      <a:pt x="14" y="138"/>
                      <a:pt x="14" y="149"/>
                    </a:cubicBezTo>
                    <a:cubicBezTo>
                      <a:pt x="14" y="151"/>
                      <a:pt x="14" y="153"/>
                      <a:pt x="11" y="1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24;g7cd35e1cef_0_6"/>
              <p:cNvSpPr/>
              <p:nvPr/>
            </p:nvSpPr>
            <p:spPr>
              <a:xfrm>
                <a:off x="4918075" y="1900238"/>
                <a:ext cx="279400" cy="4524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7" extrusionOk="0">
                    <a:moveTo>
                      <a:pt x="144" y="222"/>
                    </a:moveTo>
                    <a:cubicBezTo>
                      <a:pt x="106" y="222"/>
                      <a:pt x="68" y="222"/>
                      <a:pt x="30" y="222"/>
                    </a:cubicBezTo>
                    <a:cubicBezTo>
                      <a:pt x="18" y="222"/>
                      <a:pt x="14" y="218"/>
                      <a:pt x="14" y="206"/>
                    </a:cubicBezTo>
                    <a:cubicBezTo>
                      <a:pt x="14" y="147"/>
                      <a:pt x="14" y="89"/>
                      <a:pt x="14" y="30"/>
                    </a:cubicBezTo>
                    <a:cubicBezTo>
                      <a:pt x="14" y="16"/>
                      <a:pt x="17" y="12"/>
                      <a:pt x="31" y="12"/>
                    </a:cubicBezTo>
                    <a:cubicBezTo>
                      <a:pt x="69" y="12"/>
                      <a:pt x="107" y="12"/>
                      <a:pt x="144" y="13"/>
                    </a:cubicBezTo>
                    <a:cubicBezTo>
                      <a:pt x="150" y="13"/>
                      <a:pt x="151" y="11"/>
                      <a:pt x="151" y="6"/>
                    </a:cubicBezTo>
                    <a:cubicBezTo>
                      <a:pt x="151" y="1"/>
                      <a:pt x="149" y="0"/>
                      <a:pt x="144" y="0"/>
                    </a:cubicBezTo>
                    <a:cubicBezTo>
                      <a:pt x="106" y="0"/>
                      <a:pt x="67" y="0"/>
                      <a:pt x="29" y="0"/>
                    </a:cubicBezTo>
                    <a:cubicBezTo>
                      <a:pt x="11" y="0"/>
                      <a:pt x="0" y="11"/>
                      <a:pt x="0" y="29"/>
                    </a:cubicBezTo>
                    <a:cubicBezTo>
                      <a:pt x="0" y="60"/>
                      <a:pt x="0" y="91"/>
                      <a:pt x="0" y="122"/>
                    </a:cubicBezTo>
                    <a:cubicBezTo>
                      <a:pt x="0" y="153"/>
                      <a:pt x="0" y="184"/>
                      <a:pt x="0" y="216"/>
                    </a:cubicBezTo>
                    <a:cubicBezTo>
                      <a:pt x="0" y="228"/>
                      <a:pt x="6" y="234"/>
                      <a:pt x="18" y="235"/>
                    </a:cubicBezTo>
                    <a:cubicBezTo>
                      <a:pt x="20" y="236"/>
                      <a:pt x="21" y="235"/>
                      <a:pt x="23" y="237"/>
                    </a:cubicBezTo>
                    <a:cubicBezTo>
                      <a:pt x="29" y="247"/>
                      <a:pt x="42" y="247"/>
                      <a:pt x="48" y="237"/>
                    </a:cubicBezTo>
                    <a:cubicBezTo>
                      <a:pt x="50" y="235"/>
                      <a:pt x="51" y="236"/>
                      <a:pt x="53" y="236"/>
                    </a:cubicBezTo>
                    <a:cubicBezTo>
                      <a:pt x="74" y="236"/>
                      <a:pt x="95" y="236"/>
                      <a:pt x="116" y="236"/>
                    </a:cubicBezTo>
                    <a:cubicBezTo>
                      <a:pt x="119" y="236"/>
                      <a:pt x="120" y="236"/>
                      <a:pt x="121" y="238"/>
                    </a:cubicBezTo>
                    <a:cubicBezTo>
                      <a:pt x="123" y="243"/>
                      <a:pt x="127" y="243"/>
                      <a:pt x="131" y="244"/>
                    </a:cubicBezTo>
                    <a:cubicBezTo>
                      <a:pt x="141" y="246"/>
                      <a:pt x="145" y="240"/>
                      <a:pt x="150" y="234"/>
                    </a:cubicBezTo>
                    <a:cubicBezTo>
                      <a:pt x="152" y="232"/>
                      <a:pt x="151" y="227"/>
                      <a:pt x="150" y="224"/>
                    </a:cubicBezTo>
                    <a:cubicBezTo>
                      <a:pt x="150" y="220"/>
                      <a:pt x="146" y="222"/>
                      <a:pt x="144" y="2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25;g7cd35e1cef_0_6"/>
              <p:cNvSpPr/>
              <p:nvPr/>
            </p:nvSpPr>
            <p:spPr>
              <a:xfrm>
                <a:off x="5099050" y="2041525"/>
                <a:ext cx="8096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extrusionOk="0">
                    <a:moveTo>
                      <a:pt x="36" y="31"/>
                    </a:moveTo>
                    <a:cubicBezTo>
                      <a:pt x="31" y="26"/>
                      <a:pt x="28" y="22"/>
                      <a:pt x="31" y="14"/>
                    </a:cubicBezTo>
                    <a:cubicBezTo>
                      <a:pt x="32" y="11"/>
                      <a:pt x="34" y="4"/>
                      <a:pt x="29" y="2"/>
                    </a:cubicBezTo>
                    <a:cubicBezTo>
                      <a:pt x="25" y="0"/>
                      <a:pt x="19" y="0"/>
                      <a:pt x="14" y="3"/>
                    </a:cubicBezTo>
                    <a:cubicBezTo>
                      <a:pt x="11" y="5"/>
                      <a:pt x="12" y="10"/>
                      <a:pt x="13" y="13"/>
                    </a:cubicBezTo>
                    <a:cubicBezTo>
                      <a:pt x="16" y="22"/>
                      <a:pt x="12" y="27"/>
                      <a:pt x="7" y="32"/>
                    </a:cubicBezTo>
                    <a:cubicBezTo>
                      <a:pt x="2" y="37"/>
                      <a:pt x="0" y="42"/>
                      <a:pt x="0" y="49"/>
                    </a:cubicBezTo>
                    <a:cubicBezTo>
                      <a:pt x="1" y="60"/>
                      <a:pt x="0" y="72"/>
                      <a:pt x="0" y="84"/>
                    </a:cubicBezTo>
                    <a:cubicBezTo>
                      <a:pt x="0" y="96"/>
                      <a:pt x="1" y="108"/>
                      <a:pt x="0" y="121"/>
                    </a:cubicBezTo>
                    <a:cubicBezTo>
                      <a:pt x="0" y="127"/>
                      <a:pt x="3" y="129"/>
                      <a:pt x="9" y="129"/>
                    </a:cubicBezTo>
                    <a:cubicBezTo>
                      <a:pt x="17" y="129"/>
                      <a:pt x="26" y="129"/>
                      <a:pt x="35" y="129"/>
                    </a:cubicBezTo>
                    <a:cubicBezTo>
                      <a:pt x="41" y="129"/>
                      <a:pt x="44" y="127"/>
                      <a:pt x="44" y="120"/>
                    </a:cubicBezTo>
                    <a:cubicBezTo>
                      <a:pt x="43" y="97"/>
                      <a:pt x="43" y="74"/>
                      <a:pt x="44" y="51"/>
                    </a:cubicBezTo>
                    <a:cubicBezTo>
                      <a:pt x="44" y="43"/>
                      <a:pt x="42" y="36"/>
                      <a:pt x="36" y="31"/>
                    </a:cubicBezTo>
                    <a:close/>
                    <a:moveTo>
                      <a:pt x="7" y="60"/>
                    </a:moveTo>
                    <a:cubicBezTo>
                      <a:pt x="7" y="54"/>
                      <a:pt x="5" y="48"/>
                      <a:pt x="11" y="42"/>
                    </a:cubicBezTo>
                    <a:cubicBezTo>
                      <a:pt x="11" y="49"/>
                      <a:pt x="11" y="54"/>
                      <a:pt x="11" y="59"/>
                    </a:cubicBezTo>
                    <a:cubicBezTo>
                      <a:pt x="11" y="61"/>
                      <a:pt x="12" y="63"/>
                      <a:pt x="9" y="63"/>
                    </a:cubicBezTo>
                    <a:cubicBezTo>
                      <a:pt x="7" y="63"/>
                      <a:pt x="7" y="61"/>
                      <a:pt x="7" y="60"/>
                    </a:cubicBezTo>
                    <a:close/>
                    <a:moveTo>
                      <a:pt x="11" y="118"/>
                    </a:moveTo>
                    <a:cubicBezTo>
                      <a:pt x="11" y="119"/>
                      <a:pt x="11" y="121"/>
                      <a:pt x="9" y="121"/>
                    </a:cubicBezTo>
                    <a:cubicBezTo>
                      <a:pt x="7" y="120"/>
                      <a:pt x="7" y="119"/>
                      <a:pt x="7" y="118"/>
                    </a:cubicBezTo>
                    <a:cubicBezTo>
                      <a:pt x="7" y="109"/>
                      <a:pt x="7" y="100"/>
                      <a:pt x="7" y="91"/>
                    </a:cubicBezTo>
                    <a:cubicBezTo>
                      <a:pt x="7" y="89"/>
                      <a:pt x="7" y="89"/>
                      <a:pt x="9" y="89"/>
                    </a:cubicBezTo>
                    <a:cubicBezTo>
                      <a:pt x="11" y="89"/>
                      <a:pt x="11" y="90"/>
                      <a:pt x="11" y="92"/>
                    </a:cubicBezTo>
                    <a:cubicBezTo>
                      <a:pt x="11" y="96"/>
                      <a:pt x="11" y="100"/>
                      <a:pt x="11" y="104"/>
                    </a:cubicBezTo>
                    <a:cubicBezTo>
                      <a:pt x="11" y="109"/>
                      <a:pt x="11" y="113"/>
                      <a:pt x="11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96" tIns="48011" rIns="95996" bIns="48011" anchor="t" anchorCtr="0">
                <a:noAutofit/>
              </a:bodyPr>
              <a:lstStyle/>
              <a:p>
                <a:pPr>
                  <a:lnSpc>
                    <a:spcPts val="1155"/>
                  </a:lnSpc>
                  <a:buClr>
                    <a:srgbClr val="000000"/>
                  </a:buClr>
                  <a:buSzPts val="1400"/>
                </a:pPr>
                <a:endParaRPr sz="1200" dirty="0">
                  <a:solidFill>
                    <a:srgbClr val="767978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" name="ZoneTexte 195"/>
            <p:cNvSpPr txBox="1"/>
            <p:nvPr/>
          </p:nvSpPr>
          <p:spPr>
            <a:xfrm>
              <a:off x="9236485" y="1904703"/>
              <a:ext cx="926389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AC controller</a:t>
              </a:r>
            </a:p>
          </p:txBody>
        </p:sp>
        <p:pic>
          <p:nvPicPr>
            <p:cNvPr id="112" name="Picture 29"/>
            <p:cNvPicPr>
              <a:picLocks noChangeAspect="1" noChangeArrowheads="1"/>
            </p:cNvPicPr>
            <p:nvPr/>
          </p:nvPicPr>
          <p:blipFill>
            <a:blip r:embed="rId22">
              <a:grayscl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6831" y="2200685"/>
              <a:ext cx="47194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35"/>
            <p:cNvPicPr>
              <a:picLocks noChangeAspect="1" noChangeArrowheads="1"/>
            </p:cNvPicPr>
            <p:nvPr/>
          </p:nvPicPr>
          <p:blipFill>
            <a:blip r:embed="rId24">
              <a:grayscl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24" b="98810" l="8537" r="100000">
                          <a14:foregroundMark x1="54878" y1="29762" x2="59756" y2="75000"/>
                          <a14:foregroundMark x1="37805" y1="69048" x2="57317" y2="85714"/>
                          <a14:foregroundMark x1="62195" y1="36905" x2="59756" y2="20238"/>
                        </a14:backgroundRemoval>
                      </a14:imgEffect>
                      <a14:imgEffect>
                        <a14:saturation sa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1940" y="5844187"/>
              <a:ext cx="5000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" name="ZoneTexte 198"/>
            <p:cNvSpPr txBox="1"/>
            <p:nvPr/>
          </p:nvSpPr>
          <p:spPr>
            <a:xfrm>
              <a:off x="10896405" y="2271329"/>
              <a:ext cx="681764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Switches</a:t>
              </a:r>
            </a:p>
          </p:txBody>
        </p:sp>
        <p:grpSp>
          <p:nvGrpSpPr>
            <p:cNvPr id="129" name="Groupe 12"/>
            <p:cNvGrpSpPr/>
            <p:nvPr/>
          </p:nvGrpSpPr>
          <p:grpSpPr>
            <a:xfrm>
              <a:off x="8834420" y="4577965"/>
              <a:ext cx="1693972" cy="468000"/>
              <a:chOff x="8861670" y="1834213"/>
              <a:chExt cx="1693972" cy="468000"/>
            </a:xfrm>
          </p:grpSpPr>
          <p:pic>
            <p:nvPicPr>
              <p:cNvPr id="145" name="Picture 37"/>
              <p:cNvPicPr>
                <a:picLocks noChangeAspect="1" noChangeArrowheads="1"/>
              </p:cNvPicPr>
              <p:nvPr/>
            </p:nvPicPr>
            <p:blipFill>
              <a:blip r:embed="rId2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61670" y="1834213"/>
                <a:ext cx="441694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" name="ZoneTexte 199"/>
              <p:cNvSpPr txBox="1"/>
              <p:nvPr/>
            </p:nvSpPr>
            <p:spPr>
              <a:xfrm>
                <a:off x="9250553" y="1893394"/>
                <a:ext cx="1305089" cy="192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55"/>
                  </a:lnSpc>
                </a:pPr>
                <a:r>
                  <a:rPr lang="en-US" sz="1200" dirty="0">
                    <a:solidFill>
                      <a:srgbClr val="767978"/>
                    </a:solidFill>
                  </a:rPr>
                  <a:t>Lamp toggle switch</a:t>
                </a:r>
              </a:p>
            </p:txBody>
          </p:sp>
        </p:grpSp>
        <p:sp>
          <p:nvSpPr>
            <p:cNvPr id="130" name="ZoneTexte 200"/>
            <p:cNvSpPr txBox="1"/>
            <p:nvPr/>
          </p:nvSpPr>
          <p:spPr>
            <a:xfrm>
              <a:off x="9250108" y="5977457"/>
              <a:ext cx="1057588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Remote control</a:t>
              </a:r>
            </a:p>
          </p:txBody>
        </p:sp>
        <p:sp>
          <p:nvSpPr>
            <p:cNvPr id="131" name="ZoneTexte 201"/>
            <p:cNvSpPr txBox="1"/>
            <p:nvPr/>
          </p:nvSpPr>
          <p:spPr>
            <a:xfrm>
              <a:off x="10896405" y="2744565"/>
              <a:ext cx="755256" cy="192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Table tops</a:t>
              </a:r>
            </a:p>
          </p:txBody>
        </p:sp>
        <p:sp>
          <p:nvSpPr>
            <p:cNvPr id="136" name="ZoneTexte 202"/>
            <p:cNvSpPr txBox="1"/>
            <p:nvPr/>
          </p:nvSpPr>
          <p:spPr>
            <a:xfrm>
              <a:off x="10896404" y="4793729"/>
              <a:ext cx="1115765" cy="313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Shower control, </a:t>
              </a:r>
              <a:br>
                <a:rPr lang="en-US" sz="1200" dirty="0">
                  <a:solidFill>
                    <a:srgbClr val="767978"/>
                  </a:solidFill>
                </a:rPr>
              </a:br>
              <a:r>
                <a:rPr lang="en-US" sz="1200" dirty="0">
                  <a:solidFill>
                    <a:srgbClr val="767978"/>
                  </a:solidFill>
                </a:rPr>
                <a:t>taps</a:t>
              </a:r>
            </a:p>
          </p:txBody>
        </p:sp>
        <p:sp>
          <p:nvSpPr>
            <p:cNvPr id="137" name="ZoneTexte 205"/>
            <p:cNvSpPr txBox="1"/>
            <p:nvPr/>
          </p:nvSpPr>
          <p:spPr>
            <a:xfrm>
              <a:off x="10896404" y="4107898"/>
              <a:ext cx="1188000" cy="43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Toilet seat, flush, splash wall, flush; toilet brush</a:t>
              </a:r>
            </a:p>
          </p:txBody>
        </p:sp>
        <p:pic>
          <p:nvPicPr>
            <p:cNvPr id="138" name="Picture 30"/>
            <p:cNvPicPr>
              <a:picLocks noChangeAspect="1" noChangeArrowheads="1"/>
            </p:cNvPicPr>
            <p:nvPr/>
          </p:nvPicPr>
          <p:blipFill>
            <a:blip r:embed="rId28">
              <a:grayscl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444" y="4080187"/>
              <a:ext cx="520718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9" name="Picture 31"/>
            <p:cNvPicPr>
              <a:picLocks noChangeAspect="1" noChangeArrowheads="1"/>
            </p:cNvPicPr>
            <p:nvPr/>
          </p:nvPicPr>
          <p:blipFill>
            <a:blip r:embed="rId30">
              <a:grayscl/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443" y="4659881"/>
              <a:ext cx="520718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" name="Picture 14"/>
            <p:cNvPicPr>
              <a:picLocks noChangeAspect="1" noChangeArrowheads="1"/>
            </p:cNvPicPr>
            <p:nvPr/>
          </p:nvPicPr>
          <p:blipFill>
            <a:blip r:embed="rId32">
              <a:grayscl/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1651" y="5852063"/>
              <a:ext cx="452073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36"/>
            <p:cNvPicPr>
              <a:picLocks noChangeAspect="1" noChangeArrowheads="1"/>
            </p:cNvPicPr>
            <p:nvPr/>
          </p:nvPicPr>
          <p:blipFill>
            <a:blip r:embed="rId34">
              <a:grayscl/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4539" y="3587343"/>
              <a:ext cx="436527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47"/>
            <p:cNvPicPr>
              <a:picLocks noChangeAspect="1" noChangeArrowheads="1"/>
            </p:cNvPicPr>
            <p:nvPr/>
          </p:nvPicPr>
          <p:blipFill>
            <a:blip r:embed="rId3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568" y="1773955"/>
              <a:ext cx="386889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ZoneTexte 212"/>
            <p:cNvSpPr txBox="1"/>
            <p:nvPr/>
          </p:nvSpPr>
          <p:spPr>
            <a:xfrm>
              <a:off x="10896405" y="1747407"/>
              <a:ext cx="1292982" cy="43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200" dirty="0">
                  <a:solidFill>
                    <a:srgbClr val="767978"/>
                  </a:solidFill>
                </a:rPr>
                <a:t>Room accessories (kettles, iron, hair dryer) </a:t>
              </a:r>
            </a:p>
          </p:txBody>
        </p:sp>
        <p:pic>
          <p:nvPicPr>
            <p:cNvPr id="144" name="Picture 2"/>
            <p:cNvPicPr>
              <a:picLocks noChangeAspect="1" noChangeArrowheads="1"/>
            </p:cNvPicPr>
            <p:nvPr/>
          </p:nvPicPr>
          <p:blipFill>
            <a:blip r:embed="rId3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6122" y="2728316"/>
              <a:ext cx="435982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3" name="Rechthoek 112"/>
          <p:cNvSpPr/>
          <p:nvPr/>
        </p:nvSpPr>
        <p:spPr>
          <a:xfrm>
            <a:off x="4621038" y="5897944"/>
            <a:ext cx="2797057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KITCHEN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621324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3800913" y="276062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068" y="3261710"/>
            <a:ext cx="262241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Perfume free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5104584" y="3316081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endParaRPr lang="en-GB" sz="1400" dirty="0">
              <a:solidFill>
                <a:srgbClr val="767978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99702" y="315328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3879291" y="3150628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3935687" y="741960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082484" y="780551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641" y="7935041"/>
            <a:ext cx="8536016" cy="10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</a:rPr>
              <a:t>Rinse thoroughly with clear water</a:t>
            </a:r>
            <a:endParaRPr lang="en-US" sz="1400" dirty="0">
              <a:solidFill>
                <a:srgbClr val="767978"/>
              </a:solidFill>
              <a:cs typeface="Arial" pitchFamily="34" charset="0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489858" y="746629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568236" y="7845062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372752" y="7916676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67978"/>
                </a:solidFill>
              </a:rPr>
              <a:t>After every service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10050" y="7930720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4" name="Tekstvak 3"/>
          <p:cNvSpPr txBox="1"/>
          <p:nvPr/>
        </p:nvSpPr>
        <p:spPr>
          <a:xfrm>
            <a:off x="4981375" y="3643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2" name="Groeperen 1"/>
          <p:cNvGrpSpPr/>
          <p:nvPr/>
        </p:nvGrpSpPr>
        <p:grpSpPr>
          <a:xfrm>
            <a:off x="3786578" y="3365986"/>
            <a:ext cx="569740" cy="781026"/>
            <a:chOff x="6778698" y="5813279"/>
            <a:chExt cx="569740" cy="781026"/>
          </a:xfrm>
        </p:grpSpPr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6778698" y="5813279"/>
              <a:ext cx="458390" cy="701754"/>
            </a:xfrm>
            <a:custGeom>
              <a:avLst/>
              <a:gdLst>
                <a:gd name="T0" fmla="*/ 11 w 828"/>
                <a:gd name="T1" fmla="*/ 150 h 1268"/>
                <a:gd name="T2" fmla="*/ 11 w 828"/>
                <a:gd name="T3" fmla="*/ 150 h 1268"/>
                <a:gd name="T4" fmla="*/ 0 w 828"/>
                <a:gd name="T5" fmla="*/ 301 h 1268"/>
                <a:gd name="T6" fmla="*/ 0 w 828"/>
                <a:gd name="T7" fmla="*/ 1078 h 1268"/>
                <a:gd name="T8" fmla="*/ 7 w 828"/>
                <a:gd name="T9" fmla="*/ 1128 h 1268"/>
                <a:gd name="T10" fmla="*/ 26 w 828"/>
                <a:gd name="T11" fmla="*/ 1203 h 1268"/>
                <a:gd name="T12" fmla="*/ 110 w 828"/>
                <a:gd name="T13" fmla="*/ 1268 h 1268"/>
                <a:gd name="T14" fmla="*/ 712 w 828"/>
                <a:gd name="T15" fmla="*/ 1268 h 1268"/>
                <a:gd name="T16" fmla="*/ 796 w 828"/>
                <a:gd name="T17" fmla="*/ 1206 h 1268"/>
                <a:gd name="T18" fmla="*/ 819 w 828"/>
                <a:gd name="T19" fmla="*/ 1126 h 1268"/>
                <a:gd name="T20" fmla="*/ 828 w 828"/>
                <a:gd name="T21" fmla="*/ 1069 h 1268"/>
                <a:gd name="T22" fmla="*/ 828 w 828"/>
                <a:gd name="T23" fmla="*/ 315 h 1268"/>
                <a:gd name="T24" fmla="*/ 825 w 828"/>
                <a:gd name="T25" fmla="*/ 288 h 1268"/>
                <a:gd name="T26" fmla="*/ 802 w 828"/>
                <a:gd name="T27" fmla="*/ 177 h 1268"/>
                <a:gd name="T28" fmla="*/ 790 w 828"/>
                <a:gd name="T29" fmla="*/ 143 h 1268"/>
                <a:gd name="T30" fmla="*/ 743 w 828"/>
                <a:gd name="T31" fmla="*/ 52 h 1268"/>
                <a:gd name="T32" fmla="*/ 674 w 828"/>
                <a:gd name="T33" fmla="*/ 10 h 1268"/>
                <a:gd name="T34" fmla="*/ 360 w 828"/>
                <a:gd name="T35" fmla="*/ 10 h 1268"/>
                <a:gd name="T36" fmla="*/ 294 w 828"/>
                <a:gd name="T37" fmla="*/ 47 h 1268"/>
                <a:gd name="T38" fmla="*/ 256 w 828"/>
                <a:gd name="T39" fmla="*/ 106 h 1268"/>
                <a:gd name="T40" fmla="*/ 242 w 828"/>
                <a:gd name="T41" fmla="*/ 105 h 1268"/>
                <a:gd name="T42" fmla="*/ 215 w 828"/>
                <a:gd name="T43" fmla="*/ 53 h 1268"/>
                <a:gd name="T44" fmla="*/ 215 w 828"/>
                <a:gd name="T45" fmla="*/ 0 h 1268"/>
                <a:gd name="T46" fmla="*/ 43 w 828"/>
                <a:gd name="T47" fmla="*/ 0 h 1268"/>
                <a:gd name="T48" fmla="*/ 43 w 828"/>
                <a:gd name="T49" fmla="*/ 41 h 1268"/>
                <a:gd name="T50" fmla="*/ 38 w 828"/>
                <a:gd name="T51" fmla="*/ 69 h 1268"/>
                <a:gd name="T52" fmla="*/ 21 w 828"/>
                <a:gd name="T53" fmla="*/ 110 h 1268"/>
                <a:gd name="T54" fmla="*/ 11 w 828"/>
                <a:gd name="T55" fmla="*/ 150 h 1268"/>
                <a:gd name="T56" fmla="*/ 11 w 828"/>
                <a:gd name="T57" fmla="*/ 15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8" h="1268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3" name="Freeform 6"/>
            <p:cNvSpPr>
              <a:spLocks/>
            </p:cNvSpPr>
            <p:nvPr/>
          </p:nvSpPr>
          <p:spPr bwMode="auto">
            <a:xfrm>
              <a:off x="6982056" y="5844948"/>
              <a:ext cx="171688" cy="60008"/>
            </a:xfrm>
            <a:custGeom>
              <a:avLst/>
              <a:gdLst>
                <a:gd name="T0" fmla="*/ 257 w 312"/>
                <a:gd name="T1" fmla="*/ 109 h 109"/>
                <a:gd name="T2" fmla="*/ 257 w 312"/>
                <a:gd name="T3" fmla="*/ 109 h 109"/>
                <a:gd name="T4" fmla="*/ 54 w 312"/>
                <a:gd name="T5" fmla="*/ 109 h 109"/>
                <a:gd name="T6" fmla="*/ 0 w 312"/>
                <a:gd name="T7" fmla="*/ 55 h 109"/>
                <a:gd name="T8" fmla="*/ 0 w 312"/>
                <a:gd name="T9" fmla="*/ 55 h 109"/>
                <a:gd name="T10" fmla="*/ 54 w 312"/>
                <a:gd name="T11" fmla="*/ 0 h 109"/>
                <a:gd name="T12" fmla="*/ 257 w 312"/>
                <a:gd name="T13" fmla="*/ 0 h 109"/>
                <a:gd name="T14" fmla="*/ 312 w 312"/>
                <a:gd name="T15" fmla="*/ 55 h 109"/>
                <a:gd name="T16" fmla="*/ 312 w 312"/>
                <a:gd name="T17" fmla="*/ 55 h 109"/>
                <a:gd name="T18" fmla="*/ 257 w 312"/>
                <a:gd name="T19" fmla="*/ 109 h 109"/>
                <a:gd name="T20" fmla="*/ 257 w 312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09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4" name="Freeform 7"/>
            <p:cNvSpPr>
              <a:spLocks/>
            </p:cNvSpPr>
            <p:nvPr/>
          </p:nvSpPr>
          <p:spPr bwMode="auto">
            <a:xfrm>
              <a:off x="6822036" y="5991634"/>
              <a:ext cx="371713" cy="418385"/>
            </a:xfrm>
            <a:custGeom>
              <a:avLst/>
              <a:gdLst>
                <a:gd name="T0" fmla="*/ 0 w 672"/>
                <a:gd name="T1" fmla="*/ 0 h 757"/>
                <a:gd name="T2" fmla="*/ 0 w 672"/>
                <a:gd name="T3" fmla="*/ 0 h 757"/>
                <a:gd name="T4" fmla="*/ 672 w 672"/>
                <a:gd name="T5" fmla="*/ 0 h 757"/>
                <a:gd name="T6" fmla="*/ 672 w 672"/>
                <a:gd name="T7" fmla="*/ 757 h 757"/>
                <a:gd name="T8" fmla="*/ 0 w 672"/>
                <a:gd name="T9" fmla="*/ 757 h 757"/>
                <a:gd name="T10" fmla="*/ 0 w 672"/>
                <a:gd name="T1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757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grpSp>
          <p:nvGrpSpPr>
            <p:cNvPr id="126" name="Groupe 79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  <a:solidFill>
              <a:schemeClr val="bg1"/>
            </a:solidFill>
          </p:grpSpPr>
          <p:sp>
            <p:nvSpPr>
              <p:cNvPr id="127" name="Freeform 15"/>
              <p:cNvSpPr>
                <a:spLocks/>
              </p:cNvSpPr>
              <p:nvPr/>
            </p:nvSpPr>
            <p:spPr bwMode="auto">
              <a:xfrm>
                <a:off x="2213604" y="2419742"/>
                <a:ext cx="96838" cy="227013"/>
              </a:xfrm>
              <a:custGeom>
                <a:avLst/>
                <a:gdLst>
                  <a:gd name="T0" fmla="*/ 200 w 280"/>
                  <a:gd name="T1" fmla="*/ 82 h 660"/>
                  <a:gd name="T2" fmla="*/ 200 w 280"/>
                  <a:gd name="T3" fmla="*/ 82 h 660"/>
                  <a:gd name="T4" fmla="*/ 256 w 280"/>
                  <a:gd name="T5" fmla="*/ 94 h 660"/>
                  <a:gd name="T6" fmla="*/ 262 w 280"/>
                  <a:gd name="T7" fmla="*/ 85 h 660"/>
                  <a:gd name="T8" fmla="*/ 224 w 280"/>
                  <a:gd name="T9" fmla="*/ 13 h 660"/>
                  <a:gd name="T10" fmla="*/ 202 w 280"/>
                  <a:gd name="T11" fmla="*/ 0 h 660"/>
                  <a:gd name="T12" fmla="*/ 28 w 280"/>
                  <a:gd name="T13" fmla="*/ 0 h 660"/>
                  <a:gd name="T14" fmla="*/ 28 w 280"/>
                  <a:gd name="T15" fmla="*/ 48 h 660"/>
                  <a:gd name="T16" fmla="*/ 63 w 280"/>
                  <a:gd name="T17" fmla="*/ 48 h 660"/>
                  <a:gd name="T18" fmla="*/ 63 w 280"/>
                  <a:gd name="T19" fmla="*/ 65 h 660"/>
                  <a:gd name="T20" fmla="*/ 2 w 280"/>
                  <a:gd name="T21" fmla="*/ 164 h 660"/>
                  <a:gd name="T22" fmla="*/ 8 w 280"/>
                  <a:gd name="T23" fmla="*/ 172 h 660"/>
                  <a:gd name="T24" fmla="*/ 13 w 280"/>
                  <a:gd name="T25" fmla="*/ 169 h 660"/>
                  <a:gd name="T26" fmla="*/ 96 w 280"/>
                  <a:gd name="T27" fmla="*/ 65 h 660"/>
                  <a:gd name="T28" fmla="*/ 122 w 280"/>
                  <a:gd name="T29" fmla="*/ 80 h 660"/>
                  <a:gd name="T30" fmla="*/ 125 w 280"/>
                  <a:gd name="T31" fmla="*/ 127 h 660"/>
                  <a:gd name="T32" fmla="*/ 124 w 280"/>
                  <a:gd name="T33" fmla="*/ 131 h 660"/>
                  <a:gd name="T34" fmla="*/ 112 w 280"/>
                  <a:gd name="T35" fmla="*/ 152 h 660"/>
                  <a:gd name="T36" fmla="*/ 112 w 280"/>
                  <a:gd name="T37" fmla="*/ 158 h 660"/>
                  <a:gd name="T38" fmla="*/ 110 w 280"/>
                  <a:gd name="T39" fmla="*/ 270 h 660"/>
                  <a:gd name="T40" fmla="*/ 51 w 280"/>
                  <a:gd name="T41" fmla="*/ 334 h 660"/>
                  <a:gd name="T42" fmla="*/ 28 w 280"/>
                  <a:gd name="T43" fmla="*/ 390 h 660"/>
                  <a:gd name="T44" fmla="*/ 27 w 280"/>
                  <a:gd name="T45" fmla="*/ 607 h 660"/>
                  <a:gd name="T46" fmla="*/ 82 w 280"/>
                  <a:gd name="T47" fmla="*/ 660 h 660"/>
                  <a:gd name="T48" fmla="*/ 226 w 280"/>
                  <a:gd name="T49" fmla="*/ 660 h 660"/>
                  <a:gd name="T50" fmla="*/ 280 w 280"/>
                  <a:gd name="T51" fmla="*/ 606 h 660"/>
                  <a:gd name="T52" fmla="*/ 280 w 280"/>
                  <a:gd name="T53" fmla="*/ 382 h 660"/>
                  <a:gd name="T54" fmla="*/ 273 w 280"/>
                  <a:gd name="T55" fmla="*/ 334 h 660"/>
                  <a:gd name="T56" fmla="*/ 232 w 280"/>
                  <a:gd name="T57" fmla="*/ 214 h 660"/>
                  <a:gd name="T58" fmla="*/ 200 w 280"/>
                  <a:gd name="T59" fmla="*/ 82 h 660"/>
                  <a:gd name="T60" fmla="*/ 200 w 280"/>
                  <a:gd name="T61" fmla="*/ 82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0" h="66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28" name="Freeform 16"/>
              <p:cNvSpPr>
                <a:spLocks/>
              </p:cNvSpPr>
              <p:nvPr/>
            </p:nvSpPr>
            <p:spPr bwMode="auto">
              <a:xfrm>
                <a:off x="2234242" y="2537217"/>
                <a:ext cx="63500" cy="87313"/>
              </a:xfrm>
              <a:custGeom>
                <a:avLst/>
                <a:gdLst>
                  <a:gd name="T0" fmla="*/ 117 w 182"/>
                  <a:gd name="T1" fmla="*/ 0 h 259"/>
                  <a:gd name="T2" fmla="*/ 117 w 182"/>
                  <a:gd name="T3" fmla="*/ 0 h 259"/>
                  <a:gd name="T4" fmla="*/ 152 w 182"/>
                  <a:gd name="T5" fmla="*/ 0 h 259"/>
                  <a:gd name="T6" fmla="*/ 182 w 182"/>
                  <a:gd name="T7" fmla="*/ 30 h 259"/>
                  <a:gd name="T8" fmla="*/ 182 w 182"/>
                  <a:gd name="T9" fmla="*/ 227 h 259"/>
                  <a:gd name="T10" fmla="*/ 150 w 182"/>
                  <a:gd name="T11" fmla="*/ 259 h 259"/>
                  <a:gd name="T12" fmla="*/ 32 w 182"/>
                  <a:gd name="T13" fmla="*/ 259 h 259"/>
                  <a:gd name="T14" fmla="*/ 0 w 182"/>
                  <a:gd name="T15" fmla="*/ 227 h 259"/>
                  <a:gd name="T16" fmla="*/ 0 w 182"/>
                  <a:gd name="T17" fmla="*/ 118 h 259"/>
                  <a:gd name="T18" fmla="*/ 117 w 182"/>
                  <a:gd name="T19" fmla="*/ 0 h 259"/>
                  <a:gd name="T20" fmla="*/ 117 w 182"/>
                  <a:gd name="T2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259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</p:grpSp>
      </p:grpSp>
      <p:sp>
        <p:nvSpPr>
          <p:cNvPr id="113" name="Rectangle 72"/>
          <p:cNvSpPr>
            <a:spLocks noChangeArrowheads="1"/>
          </p:cNvSpPr>
          <p:nvPr/>
        </p:nvSpPr>
        <p:spPr bwMode="auto">
          <a:xfrm>
            <a:off x="4432503" y="4305968"/>
            <a:ext cx="27418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microfibre* or disposable cloth to clean and disinfect</a:t>
            </a:r>
          </a:p>
        </p:txBody>
      </p:sp>
      <p:sp>
        <p:nvSpPr>
          <p:cNvPr id="116" name="Rectangle 83"/>
          <p:cNvSpPr>
            <a:spLocks noChangeArrowheads="1"/>
          </p:cNvSpPr>
          <p:nvPr/>
        </p:nvSpPr>
        <p:spPr bwMode="auto">
          <a:xfrm>
            <a:off x="4449554" y="4882623"/>
            <a:ext cx="25774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microfibre* disposable cloth to rinse</a:t>
            </a:r>
          </a:p>
        </p:txBody>
      </p:sp>
      <p:grpSp>
        <p:nvGrpSpPr>
          <p:cNvPr id="117" name="Groupe 2"/>
          <p:cNvGrpSpPr/>
          <p:nvPr/>
        </p:nvGrpSpPr>
        <p:grpSpPr>
          <a:xfrm>
            <a:off x="675152" y="3310867"/>
            <a:ext cx="3114917" cy="3507013"/>
            <a:chOff x="9080269" y="2239053"/>
            <a:chExt cx="2966588" cy="3340012"/>
          </a:xfrm>
        </p:grpSpPr>
        <p:pic>
          <p:nvPicPr>
            <p:cNvPr id="1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269" y="2239053"/>
              <a:ext cx="467673" cy="187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8786" y="4163054"/>
              <a:ext cx="461178" cy="141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ZoneTexte 27"/>
            <p:cNvSpPr txBox="1"/>
            <p:nvPr/>
          </p:nvSpPr>
          <p:spPr>
            <a:xfrm>
              <a:off x="9534216" y="2353055"/>
              <a:ext cx="1050654" cy="257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Door handles</a:t>
              </a:r>
            </a:p>
          </p:txBody>
        </p:sp>
        <p:sp>
          <p:nvSpPr>
            <p:cNvPr id="174" name="ZoneTexte 28"/>
            <p:cNvSpPr txBox="1"/>
            <p:nvPr/>
          </p:nvSpPr>
          <p:spPr>
            <a:xfrm>
              <a:off x="9534216" y="2841186"/>
              <a:ext cx="774327" cy="257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Switches</a:t>
              </a:r>
            </a:p>
          </p:txBody>
        </p:sp>
        <p:sp>
          <p:nvSpPr>
            <p:cNvPr id="175" name="ZoneTexte 29"/>
            <p:cNvSpPr txBox="1"/>
            <p:nvPr/>
          </p:nvSpPr>
          <p:spPr>
            <a:xfrm>
              <a:off x="9534215" y="3308219"/>
              <a:ext cx="2512642" cy="4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Dispensers (loaded, in good order, clean)</a:t>
              </a:r>
            </a:p>
          </p:txBody>
        </p:sp>
        <p:sp>
          <p:nvSpPr>
            <p:cNvPr id="176" name="ZoneTexte 30"/>
            <p:cNvSpPr txBox="1"/>
            <p:nvPr/>
          </p:nvSpPr>
          <p:spPr>
            <a:xfrm>
              <a:off x="9534216" y="3749160"/>
              <a:ext cx="1583726" cy="4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Food contact surfaces</a:t>
              </a:r>
            </a:p>
          </p:txBody>
        </p:sp>
        <p:sp>
          <p:nvSpPr>
            <p:cNvPr id="177" name="ZoneTexte 31"/>
            <p:cNvSpPr txBox="1"/>
            <p:nvPr/>
          </p:nvSpPr>
          <p:spPr>
            <a:xfrm>
              <a:off x="9534216" y="4283705"/>
              <a:ext cx="1292982" cy="426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Hand contact areas</a:t>
              </a:r>
            </a:p>
          </p:txBody>
        </p:sp>
        <p:sp>
          <p:nvSpPr>
            <p:cNvPr id="178" name="ZoneTexte 32"/>
            <p:cNvSpPr txBox="1"/>
            <p:nvPr/>
          </p:nvSpPr>
          <p:spPr>
            <a:xfrm>
              <a:off x="9534216" y="4761384"/>
              <a:ext cx="1292982" cy="257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Taps</a:t>
              </a:r>
            </a:p>
          </p:txBody>
        </p:sp>
        <p:sp>
          <p:nvSpPr>
            <p:cNvPr id="179" name="ZoneTexte 33"/>
            <p:cNvSpPr txBox="1"/>
            <p:nvPr/>
          </p:nvSpPr>
          <p:spPr>
            <a:xfrm>
              <a:off x="9534216" y="5227689"/>
              <a:ext cx="1292982" cy="257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5" dirty="0">
                  <a:solidFill>
                    <a:srgbClr val="767978"/>
                  </a:solidFill>
                </a:rPr>
                <a:t>Utensils</a:t>
              </a:r>
            </a:p>
          </p:txBody>
        </p:sp>
      </p:grpSp>
      <p:pic>
        <p:nvPicPr>
          <p:cNvPr id="180" name="Picture 5"/>
          <p:cNvPicPr>
            <a:picLocks noChangeAspect="1"/>
          </p:cNvPicPr>
          <p:nvPr/>
        </p:nvPicPr>
        <p:blipFill rotWithShape="1">
          <a:blip r:embed="rId9"/>
          <a:srcRect l="3822" t="3933" r="6767" b="3261"/>
          <a:stretch/>
        </p:blipFill>
        <p:spPr>
          <a:xfrm>
            <a:off x="6955135" y="2775545"/>
            <a:ext cx="5552522" cy="4898187"/>
          </a:xfrm>
          <a:prstGeom prst="rect">
            <a:avLst/>
          </a:prstGeom>
        </p:spPr>
      </p:pic>
      <p:sp>
        <p:nvSpPr>
          <p:cNvPr id="49" name="Rectangle 13"/>
          <p:cNvSpPr/>
          <p:nvPr/>
        </p:nvSpPr>
        <p:spPr>
          <a:xfrm rot="20555328">
            <a:off x="3840897" y="4276389"/>
            <a:ext cx="428699" cy="4286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sp>
        <p:nvSpPr>
          <p:cNvPr id="50" name="Rectangle 13"/>
          <p:cNvSpPr/>
          <p:nvPr/>
        </p:nvSpPr>
        <p:spPr>
          <a:xfrm rot="20555328">
            <a:off x="3878616" y="4914038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sp>
        <p:nvSpPr>
          <p:cNvPr id="48" name="Rechthoek 47"/>
          <p:cNvSpPr/>
          <p:nvPr/>
        </p:nvSpPr>
        <p:spPr>
          <a:xfrm>
            <a:off x="3800913" y="5505590"/>
            <a:ext cx="3045364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RESTAURANT &amp; BAR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527540" y="277554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194374" y="276062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74742-A54A-4D99-998C-ECF841CF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280" y="3292682"/>
            <a:ext cx="3053582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Short contact time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b="1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Perfume free</a:t>
            </a:r>
          </a:p>
          <a:p>
            <a:pPr marL="171450" indent="-171450" eaLnBrk="0" hangingPunct="0">
              <a:spcBef>
                <a:spcPct val="20000"/>
              </a:spcBef>
              <a:buFont typeface="Calibri" panose="020F0502020204030204" pitchFamily="34" charset="0"/>
              <a:buChar char="›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Effective against  SARS-CoV-2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CD48FA-2789-44CC-95A1-A701AFE32F57}"/>
              </a:ext>
            </a:extLst>
          </p:cNvPr>
          <p:cNvSpPr/>
          <p:nvPr/>
        </p:nvSpPr>
        <p:spPr>
          <a:xfrm>
            <a:off x="5069415" y="3468480"/>
            <a:ext cx="1922462" cy="7386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endParaRPr lang="en-GB" sz="1400" dirty="0">
              <a:solidFill>
                <a:srgbClr val="767978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05918" y="3223625"/>
            <a:ext cx="1546935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284474" y="3199325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275654" y="741960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77A79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316944" y="780551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06" y="7878837"/>
            <a:ext cx="7869386" cy="10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</a:rPr>
              <a:t>Rinse thoroughly with clear water</a:t>
            </a:r>
            <a:endParaRPr lang="en-US" sz="1400" dirty="0">
              <a:solidFill>
                <a:srgbClr val="767978"/>
              </a:solidFill>
              <a:cs typeface="Arial" pitchFamily="34" charset="0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417208" y="745743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77A79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495586" y="7836206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217377" y="7988200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spcBef>
                <a:spcPts val="1890"/>
              </a:spcBef>
            </a:pPr>
            <a:r>
              <a:rPr lang="en-US" sz="1400" b="1" dirty="0">
                <a:solidFill>
                  <a:srgbClr val="777A79"/>
                </a:solidFill>
              </a:rPr>
              <a:t>After every service / between guests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454675" y="8002244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777A79"/>
                </a:solidFill>
              </a:endParaRPr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4" name="Tekstvak 3"/>
          <p:cNvSpPr txBox="1"/>
          <p:nvPr/>
        </p:nvSpPr>
        <p:spPr>
          <a:xfrm>
            <a:off x="5413042" y="381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2" name="Groeperen 1"/>
          <p:cNvGrpSpPr/>
          <p:nvPr/>
        </p:nvGrpSpPr>
        <p:grpSpPr>
          <a:xfrm>
            <a:off x="4218246" y="3393273"/>
            <a:ext cx="569740" cy="781026"/>
            <a:chOff x="6778698" y="5813279"/>
            <a:chExt cx="569740" cy="781026"/>
          </a:xfrm>
        </p:grpSpPr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6778698" y="5813279"/>
              <a:ext cx="458390" cy="701754"/>
            </a:xfrm>
            <a:custGeom>
              <a:avLst/>
              <a:gdLst>
                <a:gd name="T0" fmla="*/ 11 w 828"/>
                <a:gd name="T1" fmla="*/ 150 h 1268"/>
                <a:gd name="T2" fmla="*/ 11 w 828"/>
                <a:gd name="T3" fmla="*/ 150 h 1268"/>
                <a:gd name="T4" fmla="*/ 0 w 828"/>
                <a:gd name="T5" fmla="*/ 301 h 1268"/>
                <a:gd name="T6" fmla="*/ 0 w 828"/>
                <a:gd name="T7" fmla="*/ 1078 h 1268"/>
                <a:gd name="T8" fmla="*/ 7 w 828"/>
                <a:gd name="T9" fmla="*/ 1128 h 1268"/>
                <a:gd name="T10" fmla="*/ 26 w 828"/>
                <a:gd name="T11" fmla="*/ 1203 h 1268"/>
                <a:gd name="T12" fmla="*/ 110 w 828"/>
                <a:gd name="T13" fmla="*/ 1268 h 1268"/>
                <a:gd name="T14" fmla="*/ 712 w 828"/>
                <a:gd name="T15" fmla="*/ 1268 h 1268"/>
                <a:gd name="T16" fmla="*/ 796 w 828"/>
                <a:gd name="T17" fmla="*/ 1206 h 1268"/>
                <a:gd name="T18" fmla="*/ 819 w 828"/>
                <a:gd name="T19" fmla="*/ 1126 h 1268"/>
                <a:gd name="T20" fmla="*/ 828 w 828"/>
                <a:gd name="T21" fmla="*/ 1069 h 1268"/>
                <a:gd name="T22" fmla="*/ 828 w 828"/>
                <a:gd name="T23" fmla="*/ 315 h 1268"/>
                <a:gd name="T24" fmla="*/ 825 w 828"/>
                <a:gd name="T25" fmla="*/ 288 h 1268"/>
                <a:gd name="T26" fmla="*/ 802 w 828"/>
                <a:gd name="T27" fmla="*/ 177 h 1268"/>
                <a:gd name="T28" fmla="*/ 790 w 828"/>
                <a:gd name="T29" fmla="*/ 143 h 1268"/>
                <a:gd name="T30" fmla="*/ 743 w 828"/>
                <a:gd name="T31" fmla="*/ 52 h 1268"/>
                <a:gd name="T32" fmla="*/ 674 w 828"/>
                <a:gd name="T33" fmla="*/ 10 h 1268"/>
                <a:gd name="T34" fmla="*/ 360 w 828"/>
                <a:gd name="T35" fmla="*/ 10 h 1268"/>
                <a:gd name="T36" fmla="*/ 294 w 828"/>
                <a:gd name="T37" fmla="*/ 47 h 1268"/>
                <a:gd name="T38" fmla="*/ 256 w 828"/>
                <a:gd name="T39" fmla="*/ 106 h 1268"/>
                <a:gd name="T40" fmla="*/ 242 w 828"/>
                <a:gd name="T41" fmla="*/ 105 h 1268"/>
                <a:gd name="T42" fmla="*/ 215 w 828"/>
                <a:gd name="T43" fmla="*/ 53 h 1268"/>
                <a:gd name="T44" fmla="*/ 215 w 828"/>
                <a:gd name="T45" fmla="*/ 0 h 1268"/>
                <a:gd name="T46" fmla="*/ 43 w 828"/>
                <a:gd name="T47" fmla="*/ 0 h 1268"/>
                <a:gd name="T48" fmla="*/ 43 w 828"/>
                <a:gd name="T49" fmla="*/ 41 h 1268"/>
                <a:gd name="T50" fmla="*/ 38 w 828"/>
                <a:gd name="T51" fmla="*/ 69 h 1268"/>
                <a:gd name="T52" fmla="*/ 21 w 828"/>
                <a:gd name="T53" fmla="*/ 110 h 1268"/>
                <a:gd name="T54" fmla="*/ 11 w 828"/>
                <a:gd name="T55" fmla="*/ 150 h 1268"/>
                <a:gd name="T56" fmla="*/ 11 w 828"/>
                <a:gd name="T57" fmla="*/ 15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8" h="1268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3" name="Freeform 6"/>
            <p:cNvSpPr>
              <a:spLocks/>
            </p:cNvSpPr>
            <p:nvPr/>
          </p:nvSpPr>
          <p:spPr bwMode="auto">
            <a:xfrm>
              <a:off x="6982056" y="5844948"/>
              <a:ext cx="171688" cy="60008"/>
            </a:xfrm>
            <a:custGeom>
              <a:avLst/>
              <a:gdLst>
                <a:gd name="T0" fmla="*/ 257 w 312"/>
                <a:gd name="T1" fmla="*/ 109 h 109"/>
                <a:gd name="T2" fmla="*/ 257 w 312"/>
                <a:gd name="T3" fmla="*/ 109 h 109"/>
                <a:gd name="T4" fmla="*/ 54 w 312"/>
                <a:gd name="T5" fmla="*/ 109 h 109"/>
                <a:gd name="T6" fmla="*/ 0 w 312"/>
                <a:gd name="T7" fmla="*/ 55 h 109"/>
                <a:gd name="T8" fmla="*/ 0 w 312"/>
                <a:gd name="T9" fmla="*/ 55 h 109"/>
                <a:gd name="T10" fmla="*/ 54 w 312"/>
                <a:gd name="T11" fmla="*/ 0 h 109"/>
                <a:gd name="T12" fmla="*/ 257 w 312"/>
                <a:gd name="T13" fmla="*/ 0 h 109"/>
                <a:gd name="T14" fmla="*/ 312 w 312"/>
                <a:gd name="T15" fmla="*/ 55 h 109"/>
                <a:gd name="T16" fmla="*/ 312 w 312"/>
                <a:gd name="T17" fmla="*/ 55 h 109"/>
                <a:gd name="T18" fmla="*/ 257 w 312"/>
                <a:gd name="T19" fmla="*/ 109 h 109"/>
                <a:gd name="T20" fmla="*/ 257 w 312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09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sp>
          <p:nvSpPr>
            <p:cNvPr id="124" name="Freeform 7"/>
            <p:cNvSpPr>
              <a:spLocks/>
            </p:cNvSpPr>
            <p:nvPr/>
          </p:nvSpPr>
          <p:spPr bwMode="auto">
            <a:xfrm>
              <a:off x="6822036" y="5991634"/>
              <a:ext cx="371713" cy="418385"/>
            </a:xfrm>
            <a:custGeom>
              <a:avLst/>
              <a:gdLst>
                <a:gd name="T0" fmla="*/ 0 w 672"/>
                <a:gd name="T1" fmla="*/ 0 h 757"/>
                <a:gd name="T2" fmla="*/ 0 w 672"/>
                <a:gd name="T3" fmla="*/ 0 h 757"/>
                <a:gd name="T4" fmla="*/ 672 w 672"/>
                <a:gd name="T5" fmla="*/ 0 h 757"/>
                <a:gd name="T6" fmla="*/ 672 w 672"/>
                <a:gd name="T7" fmla="*/ 757 h 757"/>
                <a:gd name="T8" fmla="*/ 0 w 672"/>
                <a:gd name="T9" fmla="*/ 757 h 757"/>
                <a:gd name="T10" fmla="*/ 0 w 672"/>
                <a:gd name="T11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757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>
              <a:solidFill>
                <a:srgbClr val="7679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6012" tIns="48006" rIns="96012" bIns="48006" numCol="1" anchor="t" anchorCtr="0" compatLnSpc="1">
              <a:prstTxWarp prst="textNoShape">
                <a:avLst/>
              </a:prstTxWarp>
            </a:bodyPr>
            <a:lstStyle/>
            <a:p>
              <a:endParaRPr lang="en-US" sz="1890" dirty="0"/>
            </a:p>
          </p:txBody>
        </p:sp>
        <p:grpSp>
          <p:nvGrpSpPr>
            <p:cNvPr id="126" name="Groupe 79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  <a:solidFill>
              <a:schemeClr val="bg1"/>
            </a:solidFill>
          </p:grpSpPr>
          <p:sp>
            <p:nvSpPr>
              <p:cNvPr id="127" name="Freeform 15"/>
              <p:cNvSpPr>
                <a:spLocks/>
              </p:cNvSpPr>
              <p:nvPr/>
            </p:nvSpPr>
            <p:spPr bwMode="auto">
              <a:xfrm>
                <a:off x="2213604" y="2419742"/>
                <a:ext cx="96838" cy="227013"/>
              </a:xfrm>
              <a:custGeom>
                <a:avLst/>
                <a:gdLst>
                  <a:gd name="T0" fmla="*/ 200 w 280"/>
                  <a:gd name="T1" fmla="*/ 82 h 660"/>
                  <a:gd name="T2" fmla="*/ 200 w 280"/>
                  <a:gd name="T3" fmla="*/ 82 h 660"/>
                  <a:gd name="T4" fmla="*/ 256 w 280"/>
                  <a:gd name="T5" fmla="*/ 94 h 660"/>
                  <a:gd name="T6" fmla="*/ 262 w 280"/>
                  <a:gd name="T7" fmla="*/ 85 h 660"/>
                  <a:gd name="T8" fmla="*/ 224 w 280"/>
                  <a:gd name="T9" fmla="*/ 13 h 660"/>
                  <a:gd name="T10" fmla="*/ 202 w 280"/>
                  <a:gd name="T11" fmla="*/ 0 h 660"/>
                  <a:gd name="T12" fmla="*/ 28 w 280"/>
                  <a:gd name="T13" fmla="*/ 0 h 660"/>
                  <a:gd name="T14" fmla="*/ 28 w 280"/>
                  <a:gd name="T15" fmla="*/ 48 h 660"/>
                  <a:gd name="T16" fmla="*/ 63 w 280"/>
                  <a:gd name="T17" fmla="*/ 48 h 660"/>
                  <a:gd name="T18" fmla="*/ 63 w 280"/>
                  <a:gd name="T19" fmla="*/ 65 h 660"/>
                  <a:gd name="T20" fmla="*/ 2 w 280"/>
                  <a:gd name="T21" fmla="*/ 164 h 660"/>
                  <a:gd name="T22" fmla="*/ 8 w 280"/>
                  <a:gd name="T23" fmla="*/ 172 h 660"/>
                  <a:gd name="T24" fmla="*/ 13 w 280"/>
                  <a:gd name="T25" fmla="*/ 169 h 660"/>
                  <a:gd name="T26" fmla="*/ 96 w 280"/>
                  <a:gd name="T27" fmla="*/ 65 h 660"/>
                  <a:gd name="T28" fmla="*/ 122 w 280"/>
                  <a:gd name="T29" fmla="*/ 80 h 660"/>
                  <a:gd name="T30" fmla="*/ 125 w 280"/>
                  <a:gd name="T31" fmla="*/ 127 h 660"/>
                  <a:gd name="T32" fmla="*/ 124 w 280"/>
                  <a:gd name="T33" fmla="*/ 131 h 660"/>
                  <a:gd name="T34" fmla="*/ 112 w 280"/>
                  <a:gd name="T35" fmla="*/ 152 h 660"/>
                  <a:gd name="T36" fmla="*/ 112 w 280"/>
                  <a:gd name="T37" fmla="*/ 158 h 660"/>
                  <a:gd name="T38" fmla="*/ 110 w 280"/>
                  <a:gd name="T39" fmla="*/ 270 h 660"/>
                  <a:gd name="T40" fmla="*/ 51 w 280"/>
                  <a:gd name="T41" fmla="*/ 334 h 660"/>
                  <a:gd name="T42" fmla="*/ 28 w 280"/>
                  <a:gd name="T43" fmla="*/ 390 h 660"/>
                  <a:gd name="T44" fmla="*/ 27 w 280"/>
                  <a:gd name="T45" fmla="*/ 607 h 660"/>
                  <a:gd name="T46" fmla="*/ 82 w 280"/>
                  <a:gd name="T47" fmla="*/ 660 h 660"/>
                  <a:gd name="T48" fmla="*/ 226 w 280"/>
                  <a:gd name="T49" fmla="*/ 660 h 660"/>
                  <a:gd name="T50" fmla="*/ 280 w 280"/>
                  <a:gd name="T51" fmla="*/ 606 h 660"/>
                  <a:gd name="T52" fmla="*/ 280 w 280"/>
                  <a:gd name="T53" fmla="*/ 382 h 660"/>
                  <a:gd name="T54" fmla="*/ 273 w 280"/>
                  <a:gd name="T55" fmla="*/ 334 h 660"/>
                  <a:gd name="T56" fmla="*/ 232 w 280"/>
                  <a:gd name="T57" fmla="*/ 214 h 660"/>
                  <a:gd name="T58" fmla="*/ 200 w 280"/>
                  <a:gd name="T59" fmla="*/ 82 h 660"/>
                  <a:gd name="T60" fmla="*/ 200 w 280"/>
                  <a:gd name="T61" fmla="*/ 82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0" h="66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28" name="Freeform 16"/>
              <p:cNvSpPr>
                <a:spLocks/>
              </p:cNvSpPr>
              <p:nvPr/>
            </p:nvSpPr>
            <p:spPr bwMode="auto">
              <a:xfrm>
                <a:off x="2234242" y="2537217"/>
                <a:ext cx="63500" cy="87313"/>
              </a:xfrm>
              <a:custGeom>
                <a:avLst/>
                <a:gdLst>
                  <a:gd name="T0" fmla="*/ 117 w 182"/>
                  <a:gd name="T1" fmla="*/ 0 h 259"/>
                  <a:gd name="T2" fmla="*/ 117 w 182"/>
                  <a:gd name="T3" fmla="*/ 0 h 259"/>
                  <a:gd name="T4" fmla="*/ 152 w 182"/>
                  <a:gd name="T5" fmla="*/ 0 h 259"/>
                  <a:gd name="T6" fmla="*/ 182 w 182"/>
                  <a:gd name="T7" fmla="*/ 30 h 259"/>
                  <a:gd name="T8" fmla="*/ 182 w 182"/>
                  <a:gd name="T9" fmla="*/ 227 h 259"/>
                  <a:gd name="T10" fmla="*/ 150 w 182"/>
                  <a:gd name="T11" fmla="*/ 259 h 259"/>
                  <a:gd name="T12" fmla="*/ 32 w 182"/>
                  <a:gd name="T13" fmla="*/ 259 h 259"/>
                  <a:gd name="T14" fmla="*/ 0 w 182"/>
                  <a:gd name="T15" fmla="*/ 227 h 259"/>
                  <a:gd name="T16" fmla="*/ 0 w 182"/>
                  <a:gd name="T17" fmla="*/ 118 h 259"/>
                  <a:gd name="T18" fmla="*/ 117 w 182"/>
                  <a:gd name="T19" fmla="*/ 0 h 259"/>
                  <a:gd name="T20" fmla="*/ 117 w 182"/>
                  <a:gd name="T2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259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</p:grpSp>
      </p:grpSp>
      <p:grpSp>
        <p:nvGrpSpPr>
          <p:cNvPr id="48" name="Groupe 5"/>
          <p:cNvGrpSpPr/>
          <p:nvPr/>
        </p:nvGrpSpPr>
        <p:grpSpPr>
          <a:xfrm>
            <a:off x="6880250" y="2775545"/>
            <a:ext cx="5654293" cy="4644056"/>
            <a:chOff x="3562066" y="2120026"/>
            <a:chExt cx="5349922" cy="4190442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30" b="21286"/>
            <a:stretch/>
          </p:blipFill>
          <p:spPr bwMode="auto">
            <a:xfrm>
              <a:off x="3562066" y="2120026"/>
              <a:ext cx="5349922" cy="4190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Forme libre 1"/>
            <p:cNvSpPr/>
            <p:nvPr/>
          </p:nvSpPr>
          <p:spPr>
            <a:xfrm>
              <a:off x="5019675" y="5124450"/>
              <a:ext cx="457200" cy="266700"/>
            </a:xfrm>
            <a:custGeom>
              <a:avLst/>
              <a:gdLst>
                <a:gd name="connsiteX0" fmla="*/ 161925 w 457200"/>
                <a:gd name="connsiteY0" fmla="*/ 266700 h 266700"/>
                <a:gd name="connsiteX1" fmla="*/ 457200 w 457200"/>
                <a:gd name="connsiteY1" fmla="*/ 104775 h 266700"/>
                <a:gd name="connsiteX2" fmla="*/ 295275 w 457200"/>
                <a:gd name="connsiteY2" fmla="*/ 0 h 266700"/>
                <a:gd name="connsiteX3" fmla="*/ 0 w 457200"/>
                <a:gd name="connsiteY3" fmla="*/ 161925 h 266700"/>
                <a:gd name="connsiteX4" fmla="*/ 161925 w 457200"/>
                <a:gd name="connsiteY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266700">
                  <a:moveTo>
                    <a:pt x="161925" y="266700"/>
                  </a:moveTo>
                  <a:lnTo>
                    <a:pt x="457200" y="104775"/>
                  </a:lnTo>
                  <a:lnTo>
                    <a:pt x="295275" y="0"/>
                  </a:lnTo>
                  <a:lnTo>
                    <a:pt x="0" y="161925"/>
                  </a:lnTo>
                  <a:lnTo>
                    <a:pt x="161925" y="2667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1" name="Forme libre 23"/>
            <p:cNvSpPr/>
            <p:nvPr/>
          </p:nvSpPr>
          <p:spPr>
            <a:xfrm>
              <a:off x="5457825" y="4867275"/>
              <a:ext cx="457200" cy="266700"/>
            </a:xfrm>
            <a:custGeom>
              <a:avLst/>
              <a:gdLst>
                <a:gd name="connsiteX0" fmla="*/ 161925 w 457200"/>
                <a:gd name="connsiteY0" fmla="*/ 266700 h 266700"/>
                <a:gd name="connsiteX1" fmla="*/ 457200 w 457200"/>
                <a:gd name="connsiteY1" fmla="*/ 104775 h 266700"/>
                <a:gd name="connsiteX2" fmla="*/ 295275 w 457200"/>
                <a:gd name="connsiteY2" fmla="*/ 0 h 266700"/>
                <a:gd name="connsiteX3" fmla="*/ 0 w 457200"/>
                <a:gd name="connsiteY3" fmla="*/ 161925 h 266700"/>
                <a:gd name="connsiteX4" fmla="*/ 161925 w 457200"/>
                <a:gd name="connsiteY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266700">
                  <a:moveTo>
                    <a:pt x="161925" y="266700"/>
                  </a:moveTo>
                  <a:lnTo>
                    <a:pt x="457200" y="104775"/>
                  </a:lnTo>
                  <a:lnTo>
                    <a:pt x="295275" y="0"/>
                  </a:lnTo>
                  <a:lnTo>
                    <a:pt x="0" y="161925"/>
                  </a:lnTo>
                  <a:lnTo>
                    <a:pt x="161925" y="2667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2" name="Forme libre 2"/>
            <p:cNvSpPr/>
            <p:nvPr/>
          </p:nvSpPr>
          <p:spPr>
            <a:xfrm>
              <a:off x="5397500" y="5870575"/>
              <a:ext cx="152400" cy="282575"/>
            </a:xfrm>
            <a:custGeom>
              <a:avLst/>
              <a:gdLst>
                <a:gd name="connsiteX0" fmla="*/ 0 w 152400"/>
                <a:gd name="connsiteY0" fmla="*/ 0 h 282575"/>
                <a:gd name="connsiteX1" fmla="*/ 6350 w 152400"/>
                <a:gd name="connsiteY1" fmla="*/ 250825 h 282575"/>
                <a:gd name="connsiteX2" fmla="*/ 34925 w 152400"/>
                <a:gd name="connsiteY2" fmla="*/ 263525 h 282575"/>
                <a:gd name="connsiteX3" fmla="*/ 79375 w 152400"/>
                <a:gd name="connsiteY3" fmla="*/ 282575 h 282575"/>
                <a:gd name="connsiteX4" fmla="*/ 123825 w 152400"/>
                <a:gd name="connsiteY4" fmla="*/ 282575 h 282575"/>
                <a:gd name="connsiteX5" fmla="*/ 152400 w 152400"/>
                <a:gd name="connsiteY5" fmla="*/ 269875 h 282575"/>
                <a:gd name="connsiteX6" fmla="*/ 152400 w 152400"/>
                <a:gd name="connsiteY6" fmla="*/ 22225 h 282575"/>
                <a:gd name="connsiteX7" fmla="*/ 123825 w 152400"/>
                <a:gd name="connsiteY7" fmla="*/ 22225 h 282575"/>
                <a:gd name="connsiteX8" fmla="*/ 50800 w 152400"/>
                <a:gd name="connsiteY8" fmla="*/ 15875 h 282575"/>
                <a:gd name="connsiteX9" fmla="*/ 0 w 152400"/>
                <a:gd name="connsiteY9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2575">
                  <a:moveTo>
                    <a:pt x="0" y="0"/>
                  </a:moveTo>
                  <a:lnTo>
                    <a:pt x="6350" y="250825"/>
                  </a:lnTo>
                  <a:lnTo>
                    <a:pt x="34925" y="263525"/>
                  </a:lnTo>
                  <a:lnTo>
                    <a:pt x="79375" y="282575"/>
                  </a:lnTo>
                  <a:lnTo>
                    <a:pt x="123825" y="282575"/>
                  </a:lnTo>
                  <a:lnTo>
                    <a:pt x="152400" y="269875"/>
                  </a:lnTo>
                  <a:lnTo>
                    <a:pt x="152400" y="22225"/>
                  </a:lnTo>
                  <a:lnTo>
                    <a:pt x="123825" y="22225"/>
                  </a:lnTo>
                  <a:lnTo>
                    <a:pt x="5080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3" name="Ellipse 3"/>
            <p:cNvSpPr/>
            <p:nvPr/>
          </p:nvSpPr>
          <p:spPr>
            <a:xfrm>
              <a:off x="4743450" y="5257800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4" name="Ellipse 26"/>
            <p:cNvSpPr/>
            <p:nvPr/>
          </p:nvSpPr>
          <p:spPr>
            <a:xfrm>
              <a:off x="5153022" y="5029198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5" name="Ellipse 27"/>
            <p:cNvSpPr/>
            <p:nvPr/>
          </p:nvSpPr>
          <p:spPr>
            <a:xfrm>
              <a:off x="5511062" y="4819649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6" name="Ellipse 28"/>
            <p:cNvSpPr/>
            <p:nvPr/>
          </p:nvSpPr>
          <p:spPr>
            <a:xfrm>
              <a:off x="6237876" y="4405312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7" name="Ellipse 29"/>
            <p:cNvSpPr/>
            <p:nvPr/>
          </p:nvSpPr>
          <p:spPr>
            <a:xfrm>
              <a:off x="7020486" y="4356276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8" name="Ellipse 30"/>
            <p:cNvSpPr/>
            <p:nvPr/>
          </p:nvSpPr>
          <p:spPr>
            <a:xfrm>
              <a:off x="7330065" y="4527728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  <p:sp>
          <p:nvSpPr>
            <p:cNvPr id="59" name="Ellipse 31"/>
            <p:cNvSpPr/>
            <p:nvPr/>
          </p:nvSpPr>
          <p:spPr>
            <a:xfrm>
              <a:off x="7639644" y="4703943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0" dirty="0"/>
            </a:p>
          </p:txBody>
        </p:sp>
      </p:grpSp>
      <p:sp>
        <p:nvSpPr>
          <p:cNvPr id="61" name="ZoneTexte 53"/>
          <p:cNvSpPr txBox="1"/>
          <p:nvPr/>
        </p:nvSpPr>
        <p:spPr>
          <a:xfrm>
            <a:off x="1021489" y="3500950"/>
            <a:ext cx="108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Sneeze guards</a:t>
            </a: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2"/>
          <a:stretch/>
        </p:blipFill>
        <p:spPr bwMode="auto">
          <a:xfrm>
            <a:off x="314428" y="3322492"/>
            <a:ext cx="735072" cy="360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77" y="3454946"/>
            <a:ext cx="672119" cy="325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ZoneTexte 56"/>
          <p:cNvSpPr txBox="1"/>
          <p:nvPr/>
        </p:nvSpPr>
        <p:spPr>
          <a:xfrm>
            <a:off x="1032832" y="3979835"/>
            <a:ext cx="1159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All handles</a:t>
            </a:r>
            <a:br>
              <a:rPr lang="en-US" sz="1400" dirty="0">
                <a:solidFill>
                  <a:srgbClr val="767978"/>
                </a:solidFill>
              </a:rPr>
            </a:br>
            <a:r>
              <a:rPr lang="en-US" sz="1400" dirty="0">
                <a:solidFill>
                  <a:srgbClr val="767978"/>
                </a:solidFill>
              </a:rPr>
              <a:t>(not only doors)</a:t>
            </a:r>
          </a:p>
        </p:txBody>
      </p:sp>
      <p:sp>
        <p:nvSpPr>
          <p:cNvPr id="71" name="ZoneTexte 57"/>
          <p:cNvSpPr txBox="1"/>
          <p:nvPr/>
        </p:nvSpPr>
        <p:spPr>
          <a:xfrm>
            <a:off x="998505" y="4679195"/>
            <a:ext cx="119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Dispensers (loaded, in good order, clean)</a:t>
            </a:r>
          </a:p>
        </p:txBody>
      </p:sp>
      <p:sp>
        <p:nvSpPr>
          <p:cNvPr id="72" name="ZoneTexte 58"/>
          <p:cNvSpPr txBox="1"/>
          <p:nvPr/>
        </p:nvSpPr>
        <p:spPr>
          <a:xfrm>
            <a:off x="1070398" y="5729925"/>
            <a:ext cx="1037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Trays</a:t>
            </a:r>
          </a:p>
        </p:txBody>
      </p:sp>
      <p:sp>
        <p:nvSpPr>
          <p:cNvPr id="73" name="ZoneTexte 59"/>
          <p:cNvSpPr txBox="1"/>
          <p:nvPr/>
        </p:nvSpPr>
        <p:spPr>
          <a:xfrm>
            <a:off x="1016825" y="6281022"/>
            <a:ext cx="115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Condiment dispensary</a:t>
            </a:r>
          </a:p>
        </p:txBody>
      </p:sp>
      <p:sp>
        <p:nvSpPr>
          <p:cNvPr id="74" name="ZoneTexte 60"/>
          <p:cNvSpPr txBox="1"/>
          <p:nvPr/>
        </p:nvSpPr>
        <p:spPr>
          <a:xfrm>
            <a:off x="2973733" y="3629872"/>
            <a:ext cx="947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Switches</a:t>
            </a:r>
          </a:p>
        </p:txBody>
      </p:sp>
      <p:sp>
        <p:nvSpPr>
          <p:cNvPr id="75" name="ZoneTexte 61"/>
          <p:cNvSpPr txBox="1"/>
          <p:nvPr/>
        </p:nvSpPr>
        <p:spPr>
          <a:xfrm>
            <a:off x="2954482" y="4184967"/>
            <a:ext cx="791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Chairs</a:t>
            </a:r>
          </a:p>
        </p:txBody>
      </p:sp>
      <p:sp>
        <p:nvSpPr>
          <p:cNvPr id="76" name="ZoneTexte 62"/>
          <p:cNvSpPr txBox="1"/>
          <p:nvPr/>
        </p:nvSpPr>
        <p:spPr>
          <a:xfrm>
            <a:off x="2964794" y="4646647"/>
            <a:ext cx="1042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978"/>
                </a:solidFill>
              </a:rPr>
              <a:t>Table and counter tops</a:t>
            </a:r>
          </a:p>
        </p:txBody>
      </p:sp>
      <p:sp>
        <p:nvSpPr>
          <p:cNvPr id="79" name="ZoneTexte 63"/>
          <p:cNvSpPr txBox="1"/>
          <p:nvPr/>
        </p:nvSpPr>
        <p:spPr>
          <a:xfrm>
            <a:off x="2972393" y="5631010"/>
            <a:ext cx="1171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Menu cards</a:t>
            </a:r>
          </a:p>
        </p:txBody>
      </p:sp>
      <p:sp>
        <p:nvSpPr>
          <p:cNvPr id="80" name="ZoneTexte 64"/>
          <p:cNvSpPr txBox="1"/>
          <p:nvPr/>
        </p:nvSpPr>
        <p:spPr>
          <a:xfrm>
            <a:off x="2993990" y="6038495"/>
            <a:ext cx="101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55"/>
              </a:lnSpc>
            </a:pPr>
            <a:r>
              <a:rPr lang="en-US" sz="1400" dirty="0">
                <a:solidFill>
                  <a:srgbClr val="767978"/>
                </a:solidFill>
              </a:rPr>
              <a:t>Cashier / credit</a:t>
            </a:r>
          </a:p>
          <a:p>
            <a:r>
              <a:rPr lang="en-US" sz="1400" dirty="0">
                <a:solidFill>
                  <a:srgbClr val="767978"/>
                </a:solidFill>
              </a:rPr>
              <a:t>card machine</a:t>
            </a:r>
          </a:p>
        </p:txBody>
      </p:sp>
      <p:sp>
        <p:nvSpPr>
          <p:cNvPr id="60" name="Rectangle 72"/>
          <p:cNvSpPr>
            <a:spLocks noChangeArrowheads="1"/>
          </p:cNvSpPr>
          <p:nvPr/>
        </p:nvSpPr>
        <p:spPr bwMode="auto">
          <a:xfrm>
            <a:off x="4828010" y="4319310"/>
            <a:ext cx="18374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microfibre* or disposable cloth to clean and disinfect</a:t>
            </a:r>
          </a:p>
        </p:txBody>
      </p: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4828010" y="5157859"/>
            <a:ext cx="19425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1 microfibre* disposable cloth to rinse</a:t>
            </a:r>
          </a:p>
        </p:txBody>
      </p:sp>
      <p:sp>
        <p:nvSpPr>
          <p:cNvPr id="96" name="Rechthoek 95"/>
          <p:cNvSpPr/>
          <p:nvPr/>
        </p:nvSpPr>
        <p:spPr>
          <a:xfrm>
            <a:off x="4268076" y="5957242"/>
            <a:ext cx="235136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1100" dirty="0">
                <a:solidFill>
                  <a:srgbClr val="767978"/>
                </a:solidFill>
                <a:ea typeface="Calibri"/>
                <a:cs typeface="Calibri"/>
                <a:sym typeface="Calibri"/>
              </a:rPr>
              <a:t>* Use a different microfibre cloth colour from your current daily cleaning process for the enhanced cleaning </a:t>
            </a:r>
            <a:endParaRPr lang="en-US" sz="1100" b="1" dirty="0">
              <a:solidFill>
                <a:srgbClr val="76797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9" name="Rectangle 13"/>
          <p:cNvSpPr/>
          <p:nvPr/>
        </p:nvSpPr>
        <p:spPr>
          <a:xfrm rot="20555328">
            <a:off x="4263186" y="4442590"/>
            <a:ext cx="428699" cy="4286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  <p:sp>
        <p:nvSpPr>
          <p:cNvPr id="100" name="Rectangle 13"/>
          <p:cNvSpPr/>
          <p:nvPr/>
        </p:nvSpPr>
        <p:spPr>
          <a:xfrm rot="20555328">
            <a:off x="4322394" y="5267520"/>
            <a:ext cx="428699" cy="428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679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3016082E-DFF1-4B96-A3D0-6D6AC7CCED8F}"/>
              </a:ext>
            </a:extLst>
          </p:cNvPr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767978"/>
                </a:solidFill>
                <a:latin typeface="Graphik Regular" panose="020B0503030202060203" pitchFamily="34" charset="0"/>
              </a:rPr>
              <a:t>CLEANING FITNESS AREA - DISINFECTION</a:t>
            </a:r>
            <a:endParaRPr lang="en-GB" sz="2800" b="1" dirty="0">
              <a:solidFill>
                <a:srgbClr val="767978"/>
              </a:solidFill>
              <a:latin typeface="Graphik Regular" panose="020B050303020206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701EB6-38F5-47A6-A8DA-33ACFB5F2590}"/>
              </a:ext>
            </a:extLst>
          </p:cNvPr>
          <p:cNvSpPr/>
          <p:nvPr/>
        </p:nvSpPr>
        <p:spPr>
          <a:xfrm flipV="1">
            <a:off x="-1" y="2364196"/>
            <a:ext cx="12801600" cy="101366"/>
          </a:xfrm>
          <a:prstGeom prst="rect">
            <a:avLst/>
          </a:prstGeom>
          <a:solidFill>
            <a:srgbClr val="D86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626" tIns="44313" rIns="88626" bIns="443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45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B6294A-7A8B-4A5E-B0F0-F64C098C41F7}"/>
              </a:ext>
            </a:extLst>
          </p:cNvPr>
          <p:cNvGrpSpPr/>
          <p:nvPr/>
        </p:nvGrpSpPr>
        <p:grpSpPr>
          <a:xfrm>
            <a:off x="5445604" y="599204"/>
            <a:ext cx="1972491" cy="734156"/>
            <a:chOff x="5068389" y="398410"/>
            <a:chExt cx="2744206" cy="1021387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3CEA9293-4242-4C75-88B3-0E1C6CE9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000"/>
            <a:stretch/>
          </p:blipFill>
          <p:spPr>
            <a:xfrm>
              <a:off x="5068389" y="398410"/>
              <a:ext cx="1045029" cy="1021387"/>
            </a:xfrm>
            <a:prstGeom prst="rect">
              <a:avLst/>
            </a:prstGeom>
          </p:spPr>
        </p:pic>
        <p:pic>
          <p:nvPicPr>
            <p:cNvPr id="67" name="Picture 8" descr="RGB_div_diversey_holding_shape_small.eps">
              <a:extLst>
                <a:ext uri="{FF2B5EF4-FFF2-40B4-BE49-F238E27FC236}">
                  <a16:creationId xmlns:a16="http://schemas.microsoft.com/office/drawing/2014/main" id="{DE4A96A7-6133-4637-B998-97B0D5481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521" t="27071" r="19200" b="26920"/>
            <a:stretch/>
          </p:blipFill>
          <p:spPr>
            <a:xfrm>
              <a:off x="6640204" y="577161"/>
              <a:ext cx="1172391" cy="663884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251A48D-4CEF-459D-983B-7FF12110D661}"/>
                </a:ext>
              </a:extLst>
            </p:cNvPr>
            <p:cNvCxnSpPr/>
            <p:nvPr/>
          </p:nvCxnSpPr>
          <p:spPr>
            <a:xfrm>
              <a:off x="6400801" y="647878"/>
              <a:ext cx="0" cy="522449"/>
            </a:xfrm>
            <a:prstGeom prst="line">
              <a:avLst/>
            </a:prstGeom>
            <a:ln>
              <a:solidFill>
                <a:srgbClr val="7679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89330DE4-DD9D-44C8-87F0-8941A685F2A8}"/>
              </a:ext>
            </a:extLst>
          </p:cNvPr>
          <p:cNvSpPr/>
          <p:nvPr/>
        </p:nvSpPr>
        <p:spPr>
          <a:xfrm>
            <a:off x="644694" y="277482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Key touchpoints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EF91A2-70E8-46D3-9FBF-12691CDC918B}"/>
              </a:ext>
            </a:extLst>
          </p:cNvPr>
          <p:cNvSpPr/>
          <p:nvPr/>
        </p:nvSpPr>
        <p:spPr>
          <a:xfrm>
            <a:off x="4173899" y="2774825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product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A3AAC47-2AC9-490E-AB37-1121C06B457F}"/>
              </a:ext>
            </a:extLst>
          </p:cNvPr>
          <p:cNvCxnSpPr>
            <a:cxnSpLocks/>
          </p:cNvCxnSpPr>
          <p:nvPr/>
        </p:nvCxnSpPr>
        <p:spPr>
          <a:xfrm>
            <a:off x="629288" y="3152567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61BD8C-7366-4FAB-A183-F748B0335338}"/>
              </a:ext>
            </a:extLst>
          </p:cNvPr>
          <p:cNvCxnSpPr>
            <a:cxnSpLocks/>
          </p:cNvCxnSpPr>
          <p:nvPr/>
        </p:nvCxnSpPr>
        <p:spPr>
          <a:xfrm>
            <a:off x="4266703" y="3153287"/>
            <a:ext cx="237729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BAD56F5-655C-4BE3-BA3D-8527CD044A76}"/>
              </a:ext>
            </a:extLst>
          </p:cNvPr>
          <p:cNvSpPr/>
          <p:nvPr/>
        </p:nvSpPr>
        <p:spPr>
          <a:xfrm>
            <a:off x="4367302" y="7444131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Cleaning PROCESS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E21C92F-DBF7-41F3-9234-859F1FDB1189}"/>
              </a:ext>
            </a:extLst>
          </p:cNvPr>
          <p:cNvCxnSpPr>
            <a:cxnSpLocks/>
          </p:cNvCxnSpPr>
          <p:nvPr/>
        </p:nvCxnSpPr>
        <p:spPr>
          <a:xfrm>
            <a:off x="4432038" y="7830045"/>
            <a:ext cx="5409303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FABA24-7065-490C-9319-8AFB7068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724" y="7903367"/>
            <a:ext cx="7761632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 &amp; put on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Clean the key touchpoints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Dispose of dirty cloths in the laundry bag 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Discard used gloves</a:t>
            </a:r>
          </a:p>
          <a:p>
            <a:pPr marL="342900" indent="-342900" eaLnBrk="0" hangingPunct="0">
              <a:spcBef>
                <a:spcPct val="20000"/>
              </a:spcBef>
              <a:buAutoNum type="arabicPeriod"/>
              <a:defRPr/>
            </a:pPr>
            <a:r>
              <a:rPr lang="en-US" sz="1400" dirty="0">
                <a:solidFill>
                  <a:srgbClr val="767978"/>
                </a:solidFill>
                <a:cs typeface="Arial" pitchFamily="34" charset="0"/>
                <a:sym typeface="Wingdings" pitchFamily="2" charset="2"/>
              </a:rPr>
              <a:t>Wash hands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AF2FFC-EE5A-4B34-AA9F-D4F986E63A2D}"/>
              </a:ext>
            </a:extLst>
          </p:cNvPr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767978"/>
                </a:solidFill>
              </a:rPr>
              <a:t>Check PIS, SDS for detailed information http://sds.diversey.com | Use biocides safely. Always read the label and product information before use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8AE0EAE-1004-4387-9FD1-EFC4205C9E37}"/>
              </a:ext>
            </a:extLst>
          </p:cNvPr>
          <p:cNvSpPr/>
          <p:nvPr/>
        </p:nvSpPr>
        <p:spPr>
          <a:xfrm>
            <a:off x="684922" y="7483217"/>
            <a:ext cx="2692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cap="all" dirty="0">
                <a:solidFill>
                  <a:srgbClr val="767978"/>
                </a:solidFill>
              </a:rPr>
              <a:t>WHEN TO DO 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59D4C2-5F2B-43A3-900D-9769DD828EF6}"/>
              </a:ext>
            </a:extLst>
          </p:cNvPr>
          <p:cNvCxnSpPr>
            <a:cxnSpLocks/>
          </p:cNvCxnSpPr>
          <p:nvPr/>
        </p:nvCxnSpPr>
        <p:spPr>
          <a:xfrm>
            <a:off x="802787" y="7828269"/>
            <a:ext cx="2024209" cy="0"/>
          </a:xfrm>
          <a:prstGeom prst="line">
            <a:avLst/>
          </a:prstGeom>
          <a:ln>
            <a:solidFill>
              <a:srgbClr val="7679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1CA7FAE2-044F-417B-A34A-5467EA3CC650}"/>
              </a:ext>
            </a:extLst>
          </p:cNvPr>
          <p:cNvSpPr/>
          <p:nvPr/>
        </p:nvSpPr>
        <p:spPr>
          <a:xfrm>
            <a:off x="1430946" y="8015192"/>
            <a:ext cx="1919009" cy="73866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1400" b="1" dirty="0">
                <a:solidFill>
                  <a:srgbClr val="767978"/>
                </a:solidFill>
              </a:rPr>
              <a:t>Every hour</a:t>
            </a:r>
            <a:endParaRPr lang="en-GB" sz="1400" b="1" dirty="0">
              <a:solidFill>
                <a:srgbClr val="767978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96934F-61D2-4E9E-960D-2BCA534BA3C8}"/>
              </a:ext>
            </a:extLst>
          </p:cNvPr>
          <p:cNvGrpSpPr/>
          <p:nvPr/>
        </p:nvGrpSpPr>
        <p:grpSpPr>
          <a:xfrm>
            <a:off x="668244" y="8029236"/>
            <a:ext cx="658368" cy="670451"/>
            <a:chOff x="4046181" y="5883345"/>
            <a:chExt cx="658368" cy="670451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241AB55-104A-4DE1-B4D9-2990CC7F8769}"/>
                </a:ext>
              </a:extLst>
            </p:cNvPr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3D11F635-090B-4F24-B3E2-44008CA9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</p:spPr>
        </p:pic>
      </p:grpSp>
      <p:sp>
        <p:nvSpPr>
          <p:cNvPr id="125" name="AutoShape 3"/>
          <p:cNvSpPr>
            <a:spLocks noChangeAspect="1" noChangeArrowheads="1" noTextEdit="1"/>
          </p:cNvSpPr>
          <p:nvPr/>
        </p:nvSpPr>
        <p:spPr bwMode="auto"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1890" dirty="0"/>
          </a:p>
        </p:txBody>
      </p:sp>
      <p:grpSp>
        <p:nvGrpSpPr>
          <p:cNvPr id="81" name="Groupe 8"/>
          <p:cNvGrpSpPr/>
          <p:nvPr/>
        </p:nvGrpSpPr>
        <p:grpSpPr>
          <a:xfrm>
            <a:off x="7354270" y="2622495"/>
            <a:ext cx="5181734" cy="4734789"/>
            <a:chOff x="3081338" y="1181547"/>
            <a:chExt cx="6081086" cy="5214876"/>
          </a:xfrm>
        </p:grpSpPr>
        <p:grpSp>
          <p:nvGrpSpPr>
            <p:cNvPr id="96" name="Groupe 6"/>
            <p:cNvGrpSpPr/>
            <p:nvPr/>
          </p:nvGrpSpPr>
          <p:grpSpPr>
            <a:xfrm>
              <a:off x="3081338" y="1181547"/>
              <a:ext cx="6081086" cy="5214876"/>
              <a:chOff x="3081338" y="1181547"/>
              <a:chExt cx="6081086" cy="5214876"/>
            </a:xfrm>
          </p:grpSpPr>
          <p:grpSp>
            <p:nvGrpSpPr>
              <p:cNvPr id="98" name="Groupe 5"/>
              <p:cNvGrpSpPr/>
              <p:nvPr/>
            </p:nvGrpSpPr>
            <p:grpSpPr>
              <a:xfrm>
                <a:off x="3081338" y="1181547"/>
                <a:ext cx="6081086" cy="5214876"/>
                <a:chOff x="3081338" y="1181547"/>
                <a:chExt cx="6081086" cy="5214876"/>
              </a:xfrm>
            </p:grpSpPr>
            <p:pic>
              <p:nvPicPr>
                <p:cNvPr id="100" name="Picture 3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1338" y="1181547"/>
                  <a:ext cx="6081086" cy="52148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8536" y="5283643"/>
                  <a:ext cx="77867" cy="778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550" y="5291145"/>
                <a:ext cx="66948" cy="66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113" y="5277489"/>
              <a:ext cx="87910" cy="87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" name="Groupe 3"/>
          <p:cNvGrpSpPr/>
          <p:nvPr/>
        </p:nvGrpSpPr>
        <p:grpSpPr>
          <a:xfrm>
            <a:off x="485562" y="3227572"/>
            <a:ext cx="3470160" cy="3975433"/>
            <a:chOff x="9123382" y="1890225"/>
            <a:chExt cx="3010561" cy="3026031"/>
          </a:xfrm>
        </p:grpSpPr>
        <p:sp>
          <p:nvSpPr>
            <p:cNvPr id="103" name="ZoneTexte 39"/>
            <p:cNvSpPr txBox="1"/>
            <p:nvPr/>
          </p:nvSpPr>
          <p:spPr>
            <a:xfrm>
              <a:off x="9626730" y="2026180"/>
              <a:ext cx="962584" cy="42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All handles</a:t>
              </a:r>
              <a:br>
                <a:rPr lang="en-US" sz="1400" dirty="0">
                  <a:solidFill>
                    <a:srgbClr val="767978"/>
                  </a:solidFill>
                </a:rPr>
              </a:br>
              <a:r>
                <a:rPr lang="en-US" sz="1400" dirty="0">
                  <a:solidFill>
                    <a:srgbClr val="767978"/>
                  </a:solidFill>
                </a:rPr>
                <a:t>(not only doors)</a:t>
              </a:r>
            </a:p>
          </p:txBody>
        </p:sp>
        <p:sp>
          <p:nvSpPr>
            <p:cNvPr id="104" name="ZoneTexte 40"/>
            <p:cNvSpPr txBox="1"/>
            <p:nvPr/>
          </p:nvSpPr>
          <p:spPr>
            <a:xfrm>
              <a:off x="9626729" y="2715499"/>
              <a:ext cx="822792" cy="18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Switches</a:t>
              </a:r>
            </a:p>
          </p:txBody>
        </p:sp>
        <p:sp>
          <p:nvSpPr>
            <p:cNvPr id="105" name="ZoneTexte 41"/>
            <p:cNvSpPr txBox="1"/>
            <p:nvPr/>
          </p:nvSpPr>
          <p:spPr>
            <a:xfrm>
              <a:off x="9626729" y="3152854"/>
              <a:ext cx="1080478" cy="53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Dispensers (loaded, in good order, clean)</a:t>
              </a:r>
            </a:p>
          </p:txBody>
        </p:sp>
        <p:sp>
          <p:nvSpPr>
            <p:cNvPr id="106" name="ZoneTexte 43"/>
            <p:cNvSpPr txBox="1"/>
            <p:nvPr/>
          </p:nvSpPr>
          <p:spPr>
            <a:xfrm>
              <a:off x="9626729" y="4417688"/>
              <a:ext cx="982388" cy="304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Water taps </a:t>
              </a:r>
            </a:p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and sink</a:t>
              </a:r>
            </a:p>
          </p:txBody>
        </p:sp>
        <p:pic>
          <p:nvPicPr>
            <p:cNvPr id="107" name="Image 66"/>
            <p:cNvPicPr>
              <a:picLocks noChangeAspect="1"/>
            </p:cNvPicPr>
            <p:nvPr/>
          </p:nvPicPr>
          <p:blipFill rotWithShape="1">
            <a:blip r:embed="rId1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95" t="19099" r="11341" b="53487"/>
            <a:stretch/>
          </p:blipFill>
          <p:spPr>
            <a:xfrm>
              <a:off x="10603827" y="3260256"/>
              <a:ext cx="572972" cy="1656000"/>
            </a:xfrm>
            <a:prstGeom prst="rect">
              <a:avLst/>
            </a:prstGeom>
          </p:spPr>
        </p:pic>
        <p:pic>
          <p:nvPicPr>
            <p:cNvPr id="108" name="Picture 2"/>
            <p:cNvPicPr>
              <a:picLocks noChangeAspect="1" noChangeArrowheads="1"/>
            </p:cNvPicPr>
            <p:nvPr/>
          </p:nvPicPr>
          <p:blipFill rotWithShape="1"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81"/>
            <a:stretch/>
          </p:blipFill>
          <p:spPr bwMode="auto">
            <a:xfrm>
              <a:off x="9123382" y="1890225"/>
              <a:ext cx="646113" cy="299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 rotWithShape="1"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873" b="-1300"/>
            <a:stretch/>
          </p:blipFill>
          <p:spPr bwMode="auto">
            <a:xfrm>
              <a:off x="10524961" y="1909489"/>
              <a:ext cx="646113" cy="1307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" name="ZoneTexte 69"/>
            <p:cNvSpPr txBox="1"/>
            <p:nvPr/>
          </p:nvSpPr>
          <p:spPr>
            <a:xfrm>
              <a:off x="11083296" y="2080772"/>
              <a:ext cx="1050647" cy="18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Washrooms</a:t>
              </a:r>
            </a:p>
          </p:txBody>
        </p:sp>
        <p:sp>
          <p:nvSpPr>
            <p:cNvPr id="111" name="ZoneTexte 70"/>
            <p:cNvSpPr txBox="1"/>
            <p:nvPr/>
          </p:nvSpPr>
          <p:spPr>
            <a:xfrm>
              <a:off x="11083297" y="2659226"/>
              <a:ext cx="962870" cy="42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Machine handles and seats</a:t>
              </a:r>
            </a:p>
          </p:txBody>
        </p:sp>
        <p:sp>
          <p:nvSpPr>
            <p:cNvPr id="112" name="ZoneTexte 71"/>
            <p:cNvSpPr txBox="1"/>
            <p:nvPr/>
          </p:nvSpPr>
          <p:spPr>
            <a:xfrm>
              <a:off x="11069649" y="3375001"/>
              <a:ext cx="1025055" cy="18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Rubbish bin</a:t>
              </a:r>
            </a:p>
          </p:txBody>
        </p:sp>
        <p:sp>
          <p:nvSpPr>
            <p:cNvPr id="117" name="ZoneTexte 72"/>
            <p:cNvSpPr txBox="1"/>
            <p:nvPr/>
          </p:nvSpPr>
          <p:spPr>
            <a:xfrm>
              <a:off x="11083297" y="3925320"/>
              <a:ext cx="724942" cy="18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Lockers</a:t>
              </a:r>
            </a:p>
          </p:txBody>
        </p:sp>
        <p:sp>
          <p:nvSpPr>
            <p:cNvPr id="118" name="ZoneTexte 73"/>
            <p:cNvSpPr txBox="1"/>
            <p:nvPr/>
          </p:nvSpPr>
          <p:spPr>
            <a:xfrm>
              <a:off x="11083297" y="4441276"/>
              <a:ext cx="962870" cy="30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Sauna &amp; hammam</a:t>
              </a:r>
            </a:p>
          </p:txBody>
        </p:sp>
        <p:sp>
          <p:nvSpPr>
            <p:cNvPr id="119" name="Rectangle 2"/>
            <p:cNvSpPr/>
            <p:nvPr/>
          </p:nvSpPr>
          <p:spPr>
            <a:xfrm>
              <a:off x="9701477" y="3877536"/>
              <a:ext cx="159457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55"/>
                </a:lnSpc>
              </a:pPr>
              <a:endParaRPr lang="en-US" sz="1400" dirty="0">
                <a:solidFill>
                  <a:srgbClr val="767978"/>
                </a:solidFill>
              </a:endParaRPr>
            </a:p>
          </p:txBody>
        </p:sp>
        <p:sp>
          <p:nvSpPr>
            <p:cNvPr id="120" name="ZoneTexte 76"/>
            <p:cNvSpPr txBox="1"/>
            <p:nvPr/>
          </p:nvSpPr>
          <p:spPr>
            <a:xfrm>
              <a:off x="9626729" y="3794695"/>
              <a:ext cx="901401" cy="30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55"/>
                </a:lnSpc>
              </a:pPr>
              <a:r>
                <a:rPr lang="en-US" sz="1400" dirty="0">
                  <a:solidFill>
                    <a:srgbClr val="767978"/>
                  </a:solidFill>
                </a:rPr>
                <a:t>Water fountain</a:t>
              </a:r>
            </a:p>
          </p:txBody>
        </p:sp>
      </p:grpSp>
      <p:grpSp>
        <p:nvGrpSpPr>
          <p:cNvPr id="141" name="Groeperen 140"/>
          <p:cNvGrpSpPr/>
          <p:nvPr/>
        </p:nvGrpSpPr>
        <p:grpSpPr>
          <a:xfrm>
            <a:off x="4258534" y="3370775"/>
            <a:ext cx="3192571" cy="2511940"/>
            <a:chOff x="4607253" y="3356577"/>
            <a:chExt cx="3192571" cy="2511940"/>
          </a:xfrm>
        </p:grpSpPr>
        <p:sp>
          <p:nvSpPr>
            <p:cNvPr id="142" name="Rectangle 81">
              <a:extLst>
                <a:ext uri="{FF2B5EF4-FFF2-40B4-BE49-F238E27FC236}">
                  <a16:creationId xmlns:a16="http://schemas.microsoft.com/office/drawing/2014/main" id="{FF774742-A54A-4D99-998C-ECF841CF8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Short contact time</a:t>
              </a:r>
            </a:p>
            <a:p>
              <a:pPr marL="171450" indent="-171450" eaLnBrk="0" hangingPunct="0">
                <a:spcBef>
                  <a:spcPct val="20000"/>
                </a:spcBef>
                <a:buFont typeface="Calibri" panose="020F0502020204030204" pitchFamily="34" charset="0"/>
                <a:buChar char="›"/>
                <a:defRPr/>
              </a:pPr>
              <a:r>
                <a:rPr lang="en-US" sz="1400" dirty="0">
                  <a:solidFill>
                    <a:srgbClr val="767978"/>
                  </a:solidFill>
                  <a:cs typeface="Arial" pitchFamily="34" charset="0"/>
                  <a:sym typeface="Wingdings" pitchFamily="2" charset="2"/>
                </a:rPr>
                <a:t>Effective against  SARS-CoV-2</a:t>
              </a:r>
            </a:p>
          </p:txBody>
        </p:sp>
        <p:grpSp>
          <p:nvGrpSpPr>
            <p:cNvPr id="143" name="Groeperen 14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48" name="Freeform 5"/>
              <p:cNvSpPr>
                <a:spLocks/>
              </p:cNvSpPr>
              <p:nvPr/>
            </p:nvSpPr>
            <p:spPr bwMode="auto">
              <a:xfrm>
                <a:off x="6778698" y="5813279"/>
                <a:ext cx="458390" cy="701754"/>
              </a:xfrm>
              <a:custGeom>
                <a:avLst/>
                <a:gdLst>
                  <a:gd name="T0" fmla="*/ 11 w 828"/>
                  <a:gd name="T1" fmla="*/ 150 h 1268"/>
                  <a:gd name="T2" fmla="*/ 11 w 828"/>
                  <a:gd name="T3" fmla="*/ 150 h 1268"/>
                  <a:gd name="T4" fmla="*/ 0 w 828"/>
                  <a:gd name="T5" fmla="*/ 301 h 1268"/>
                  <a:gd name="T6" fmla="*/ 0 w 828"/>
                  <a:gd name="T7" fmla="*/ 1078 h 1268"/>
                  <a:gd name="T8" fmla="*/ 7 w 828"/>
                  <a:gd name="T9" fmla="*/ 1128 h 1268"/>
                  <a:gd name="T10" fmla="*/ 26 w 828"/>
                  <a:gd name="T11" fmla="*/ 1203 h 1268"/>
                  <a:gd name="T12" fmla="*/ 110 w 828"/>
                  <a:gd name="T13" fmla="*/ 1268 h 1268"/>
                  <a:gd name="T14" fmla="*/ 712 w 828"/>
                  <a:gd name="T15" fmla="*/ 1268 h 1268"/>
                  <a:gd name="T16" fmla="*/ 796 w 828"/>
                  <a:gd name="T17" fmla="*/ 1206 h 1268"/>
                  <a:gd name="T18" fmla="*/ 819 w 828"/>
                  <a:gd name="T19" fmla="*/ 1126 h 1268"/>
                  <a:gd name="T20" fmla="*/ 828 w 828"/>
                  <a:gd name="T21" fmla="*/ 1069 h 1268"/>
                  <a:gd name="T22" fmla="*/ 828 w 828"/>
                  <a:gd name="T23" fmla="*/ 315 h 1268"/>
                  <a:gd name="T24" fmla="*/ 825 w 828"/>
                  <a:gd name="T25" fmla="*/ 288 h 1268"/>
                  <a:gd name="T26" fmla="*/ 802 w 828"/>
                  <a:gd name="T27" fmla="*/ 177 h 1268"/>
                  <a:gd name="T28" fmla="*/ 790 w 828"/>
                  <a:gd name="T29" fmla="*/ 143 h 1268"/>
                  <a:gd name="T30" fmla="*/ 743 w 828"/>
                  <a:gd name="T31" fmla="*/ 52 h 1268"/>
                  <a:gd name="T32" fmla="*/ 674 w 828"/>
                  <a:gd name="T33" fmla="*/ 10 h 1268"/>
                  <a:gd name="T34" fmla="*/ 360 w 828"/>
                  <a:gd name="T35" fmla="*/ 10 h 1268"/>
                  <a:gd name="T36" fmla="*/ 294 w 828"/>
                  <a:gd name="T37" fmla="*/ 47 h 1268"/>
                  <a:gd name="T38" fmla="*/ 256 w 828"/>
                  <a:gd name="T39" fmla="*/ 106 h 1268"/>
                  <a:gd name="T40" fmla="*/ 242 w 828"/>
                  <a:gd name="T41" fmla="*/ 105 h 1268"/>
                  <a:gd name="T42" fmla="*/ 215 w 828"/>
                  <a:gd name="T43" fmla="*/ 53 h 1268"/>
                  <a:gd name="T44" fmla="*/ 215 w 828"/>
                  <a:gd name="T45" fmla="*/ 0 h 1268"/>
                  <a:gd name="T46" fmla="*/ 43 w 828"/>
                  <a:gd name="T47" fmla="*/ 0 h 1268"/>
                  <a:gd name="T48" fmla="*/ 43 w 828"/>
                  <a:gd name="T49" fmla="*/ 41 h 1268"/>
                  <a:gd name="T50" fmla="*/ 38 w 828"/>
                  <a:gd name="T51" fmla="*/ 69 h 1268"/>
                  <a:gd name="T52" fmla="*/ 21 w 828"/>
                  <a:gd name="T53" fmla="*/ 110 h 1268"/>
                  <a:gd name="T54" fmla="*/ 11 w 828"/>
                  <a:gd name="T55" fmla="*/ 150 h 1268"/>
                  <a:gd name="T56" fmla="*/ 11 w 828"/>
                  <a:gd name="T57" fmla="*/ 15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8" h="1268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6982056" y="5844948"/>
                <a:ext cx="171688" cy="60008"/>
              </a:xfrm>
              <a:custGeom>
                <a:avLst/>
                <a:gdLst>
                  <a:gd name="T0" fmla="*/ 257 w 312"/>
                  <a:gd name="T1" fmla="*/ 109 h 109"/>
                  <a:gd name="T2" fmla="*/ 257 w 312"/>
                  <a:gd name="T3" fmla="*/ 109 h 109"/>
                  <a:gd name="T4" fmla="*/ 54 w 312"/>
                  <a:gd name="T5" fmla="*/ 109 h 109"/>
                  <a:gd name="T6" fmla="*/ 0 w 312"/>
                  <a:gd name="T7" fmla="*/ 55 h 109"/>
                  <a:gd name="T8" fmla="*/ 0 w 312"/>
                  <a:gd name="T9" fmla="*/ 55 h 109"/>
                  <a:gd name="T10" fmla="*/ 54 w 312"/>
                  <a:gd name="T11" fmla="*/ 0 h 109"/>
                  <a:gd name="T12" fmla="*/ 257 w 312"/>
                  <a:gd name="T13" fmla="*/ 0 h 109"/>
                  <a:gd name="T14" fmla="*/ 312 w 312"/>
                  <a:gd name="T15" fmla="*/ 55 h 109"/>
                  <a:gd name="T16" fmla="*/ 312 w 312"/>
                  <a:gd name="T17" fmla="*/ 55 h 109"/>
                  <a:gd name="T18" fmla="*/ 257 w 312"/>
                  <a:gd name="T19" fmla="*/ 109 h 109"/>
                  <a:gd name="T20" fmla="*/ 257 w 312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09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6822036" y="5991634"/>
                <a:ext cx="371713" cy="418385"/>
              </a:xfrm>
              <a:custGeom>
                <a:avLst/>
                <a:gdLst>
                  <a:gd name="T0" fmla="*/ 0 w 672"/>
                  <a:gd name="T1" fmla="*/ 0 h 757"/>
                  <a:gd name="T2" fmla="*/ 0 w 672"/>
                  <a:gd name="T3" fmla="*/ 0 h 757"/>
                  <a:gd name="T4" fmla="*/ 672 w 672"/>
                  <a:gd name="T5" fmla="*/ 0 h 757"/>
                  <a:gd name="T6" fmla="*/ 672 w 672"/>
                  <a:gd name="T7" fmla="*/ 757 h 757"/>
                  <a:gd name="T8" fmla="*/ 0 w 672"/>
                  <a:gd name="T9" fmla="*/ 757 h 757"/>
                  <a:gd name="T10" fmla="*/ 0 w 672"/>
                  <a:gd name="T11" fmla="*/ 0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757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76797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6012" tIns="48006" rIns="96012" bIns="4800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90" dirty="0"/>
              </a:p>
            </p:txBody>
          </p:sp>
          <p:grpSp>
            <p:nvGrpSpPr>
              <p:cNvPr id="151" name="Groupe 7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  <a:solidFill>
                <a:schemeClr val="bg1"/>
              </a:solidFill>
            </p:grpSpPr>
            <p:sp>
              <p:nvSpPr>
                <p:cNvPr id="152" name="Freeform 15"/>
                <p:cNvSpPr>
                  <a:spLocks/>
                </p:cNvSpPr>
                <p:nvPr/>
              </p:nvSpPr>
              <p:spPr bwMode="auto">
                <a:xfrm>
                  <a:off x="2213604" y="2419742"/>
                  <a:ext cx="96838" cy="227013"/>
                </a:xfrm>
                <a:custGeom>
                  <a:avLst/>
                  <a:gdLst>
                    <a:gd name="T0" fmla="*/ 200 w 280"/>
                    <a:gd name="T1" fmla="*/ 82 h 660"/>
                    <a:gd name="T2" fmla="*/ 200 w 280"/>
                    <a:gd name="T3" fmla="*/ 82 h 660"/>
                    <a:gd name="T4" fmla="*/ 256 w 280"/>
                    <a:gd name="T5" fmla="*/ 94 h 660"/>
                    <a:gd name="T6" fmla="*/ 262 w 280"/>
                    <a:gd name="T7" fmla="*/ 85 h 660"/>
                    <a:gd name="T8" fmla="*/ 224 w 280"/>
                    <a:gd name="T9" fmla="*/ 13 h 660"/>
                    <a:gd name="T10" fmla="*/ 202 w 280"/>
                    <a:gd name="T11" fmla="*/ 0 h 660"/>
                    <a:gd name="T12" fmla="*/ 28 w 280"/>
                    <a:gd name="T13" fmla="*/ 0 h 660"/>
                    <a:gd name="T14" fmla="*/ 28 w 280"/>
                    <a:gd name="T15" fmla="*/ 48 h 660"/>
                    <a:gd name="T16" fmla="*/ 63 w 280"/>
                    <a:gd name="T17" fmla="*/ 48 h 660"/>
                    <a:gd name="T18" fmla="*/ 63 w 280"/>
                    <a:gd name="T19" fmla="*/ 65 h 660"/>
                    <a:gd name="T20" fmla="*/ 2 w 280"/>
                    <a:gd name="T21" fmla="*/ 164 h 660"/>
                    <a:gd name="T22" fmla="*/ 8 w 280"/>
                    <a:gd name="T23" fmla="*/ 172 h 660"/>
                    <a:gd name="T24" fmla="*/ 13 w 280"/>
                    <a:gd name="T25" fmla="*/ 169 h 660"/>
                    <a:gd name="T26" fmla="*/ 96 w 280"/>
                    <a:gd name="T27" fmla="*/ 65 h 660"/>
                    <a:gd name="T28" fmla="*/ 122 w 280"/>
                    <a:gd name="T29" fmla="*/ 80 h 660"/>
                    <a:gd name="T30" fmla="*/ 125 w 280"/>
                    <a:gd name="T31" fmla="*/ 127 h 660"/>
                    <a:gd name="T32" fmla="*/ 124 w 280"/>
                    <a:gd name="T33" fmla="*/ 131 h 660"/>
                    <a:gd name="T34" fmla="*/ 112 w 280"/>
                    <a:gd name="T35" fmla="*/ 152 h 660"/>
                    <a:gd name="T36" fmla="*/ 112 w 280"/>
                    <a:gd name="T37" fmla="*/ 158 h 660"/>
                    <a:gd name="T38" fmla="*/ 110 w 280"/>
                    <a:gd name="T39" fmla="*/ 270 h 660"/>
                    <a:gd name="T40" fmla="*/ 51 w 280"/>
                    <a:gd name="T41" fmla="*/ 334 h 660"/>
                    <a:gd name="T42" fmla="*/ 28 w 280"/>
                    <a:gd name="T43" fmla="*/ 390 h 660"/>
                    <a:gd name="T44" fmla="*/ 27 w 280"/>
                    <a:gd name="T45" fmla="*/ 607 h 660"/>
                    <a:gd name="T46" fmla="*/ 82 w 280"/>
                    <a:gd name="T47" fmla="*/ 660 h 660"/>
                    <a:gd name="T48" fmla="*/ 226 w 280"/>
                    <a:gd name="T49" fmla="*/ 660 h 660"/>
                    <a:gd name="T50" fmla="*/ 280 w 280"/>
                    <a:gd name="T51" fmla="*/ 606 h 660"/>
                    <a:gd name="T52" fmla="*/ 280 w 280"/>
                    <a:gd name="T53" fmla="*/ 382 h 660"/>
                    <a:gd name="T54" fmla="*/ 273 w 280"/>
                    <a:gd name="T55" fmla="*/ 334 h 660"/>
                    <a:gd name="T56" fmla="*/ 232 w 280"/>
                    <a:gd name="T57" fmla="*/ 214 h 660"/>
                    <a:gd name="T58" fmla="*/ 200 w 280"/>
                    <a:gd name="T59" fmla="*/ 82 h 660"/>
                    <a:gd name="T60" fmla="*/ 200 w 280"/>
                    <a:gd name="T61" fmla="*/ 8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80" h="66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  <p:sp>
              <p:nvSpPr>
                <p:cNvPr id="153" name="Freeform 16"/>
                <p:cNvSpPr>
                  <a:spLocks/>
                </p:cNvSpPr>
                <p:nvPr/>
              </p:nvSpPr>
              <p:spPr bwMode="auto">
                <a:xfrm>
                  <a:off x="2234242" y="2537217"/>
                  <a:ext cx="63500" cy="87313"/>
                </a:xfrm>
                <a:custGeom>
                  <a:avLst/>
                  <a:gdLst>
                    <a:gd name="T0" fmla="*/ 117 w 182"/>
                    <a:gd name="T1" fmla="*/ 0 h 259"/>
                    <a:gd name="T2" fmla="*/ 117 w 182"/>
                    <a:gd name="T3" fmla="*/ 0 h 259"/>
                    <a:gd name="T4" fmla="*/ 152 w 182"/>
                    <a:gd name="T5" fmla="*/ 0 h 259"/>
                    <a:gd name="T6" fmla="*/ 182 w 182"/>
                    <a:gd name="T7" fmla="*/ 30 h 259"/>
                    <a:gd name="T8" fmla="*/ 182 w 182"/>
                    <a:gd name="T9" fmla="*/ 227 h 259"/>
                    <a:gd name="T10" fmla="*/ 150 w 182"/>
                    <a:gd name="T11" fmla="*/ 259 h 259"/>
                    <a:gd name="T12" fmla="*/ 32 w 182"/>
                    <a:gd name="T13" fmla="*/ 259 h 259"/>
                    <a:gd name="T14" fmla="*/ 0 w 182"/>
                    <a:gd name="T15" fmla="*/ 227 h 259"/>
                    <a:gd name="T16" fmla="*/ 0 w 182"/>
                    <a:gd name="T17" fmla="*/ 118 h 259"/>
                    <a:gd name="T18" fmla="*/ 117 w 182"/>
                    <a:gd name="T19" fmla="*/ 0 h 259"/>
                    <a:gd name="T20" fmla="*/ 117 w 182"/>
                    <a:gd name="T2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259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rgbClr val="767978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90" dirty="0"/>
                </a:p>
              </p:txBody>
            </p:sp>
          </p:grpSp>
        </p:grpSp>
        <p:sp>
          <p:nvSpPr>
            <p:cNvPr id="144" name="Rectangle 50"/>
            <p:cNvSpPr>
              <a:spLocks noChangeArrowheads="1"/>
            </p:cNvSpPr>
            <p:nvPr/>
          </p:nvSpPr>
          <p:spPr bwMode="auto">
            <a:xfrm>
              <a:off x="5192255" y="4322208"/>
              <a:ext cx="2441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microfibre cloth or disposable cloth </a:t>
              </a:r>
              <a:r>
                <a:rPr lang="en-US" sz="1400" b="1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per zone</a:t>
              </a:r>
            </a:p>
          </p:txBody>
        </p:sp>
        <p:sp>
          <p:nvSpPr>
            <p:cNvPr id="145" name="Rectangle 54"/>
            <p:cNvSpPr>
              <a:spLocks noChangeArrowheads="1"/>
            </p:cNvSpPr>
            <p:nvPr/>
          </p:nvSpPr>
          <p:spPr bwMode="auto">
            <a:xfrm>
              <a:off x="5198206" y="4914410"/>
              <a:ext cx="244129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0120" eaLnBrk="0" hangingPunct="0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1 additional microfibre cloth of disposable cloth for </a:t>
              </a:r>
              <a:r>
                <a:rPr lang="en-US" sz="1400" b="1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outside</a:t>
              </a: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 of the </a:t>
              </a:r>
              <a:r>
                <a:rPr lang="en-US" sz="1400" b="1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toilet bowls </a:t>
              </a:r>
              <a:r>
                <a:rPr lang="en-US" sz="1400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and </a:t>
              </a:r>
              <a:r>
                <a:rPr lang="en-US" sz="1400" b="1" dirty="0">
                  <a:solidFill>
                    <a:srgbClr val="777A79"/>
                  </a:solidFill>
                  <a:cs typeface="Arial" pitchFamily="34" charset="0"/>
                  <a:sym typeface="Wingdings" pitchFamily="2" charset="2"/>
                </a:rPr>
                <a:t>urinals</a:t>
              </a:r>
            </a:p>
          </p:txBody>
        </p:sp>
        <p:sp>
          <p:nvSpPr>
            <p:cNvPr id="146" name="Rectangle 13"/>
            <p:cNvSpPr/>
            <p:nvPr/>
          </p:nvSpPr>
          <p:spPr>
            <a:xfrm rot="20555328">
              <a:off x="4651615" y="4339519"/>
              <a:ext cx="428699" cy="4286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  <p:sp>
          <p:nvSpPr>
            <p:cNvPr id="147" name="Rectangle 90"/>
            <p:cNvSpPr/>
            <p:nvPr/>
          </p:nvSpPr>
          <p:spPr>
            <a:xfrm rot="20555328">
              <a:off x="4675357" y="5174823"/>
              <a:ext cx="428699" cy="428699"/>
            </a:xfrm>
            <a:prstGeom prst="rect">
              <a:avLst/>
            </a:prstGeom>
            <a:solidFill>
              <a:srgbClr val="CC1243"/>
            </a:solidFill>
            <a:ln>
              <a:solidFill>
                <a:srgbClr val="767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767978"/>
                </a:solidFill>
              </a:endParaRPr>
            </a:p>
          </p:txBody>
        </p:sp>
      </p:grpSp>
      <p:sp>
        <p:nvSpPr>
          <p:cNvPr id="154" name="ZoneTexte 37"/>
          <p:cNvSpPr txBox="1"/>
          <p:nvPr/>
        </p:nvSpPr>
        <p:spPr>
          <a:xfrm>
            <a:off x="4916316" y="5982157"/>
            <a:ext cx="230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77A79"/>
                </a:solidFill>
              </a:rPr>
              <a:t>Wipes available for Guests in the Fitness Room</a:t>
            </a:r>
          </a:p>
        </p:txBody>
      </p:sp>
      <p:sp>
        <p:nvSpPr>
          <p:cNvPr id="155" name="Cylindre 1"/>
          <p:cNvSpPr/>
          <p:nvPr/>
        </p:nvSpPr>
        <p:spPr>
          <a:xfrm>
            <a:off x="4335446" y="6048020"/>
            <a:ext cx="390605" cy="555816"/>
          </a:xfrm>
          <a:prstGeom prst="can">
            <a:avLst>
              <a:gd name="adj" fmla="val 15625"/>
            </a:avLst>
          </a:prstGeom>
          <a:solidFill>
            <a:schemeClr val="bg1"/>
          </a:solidFill>
          <a:ln>
            <a:solidFill>
              <a:srgbClr val="767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</p:spTree>
    <p:extLst>
      <p:ext uri="{BB962C8B-B14F-4D97-AF65-F5344CB8AC3E}">
        <p14:creationId xmlns:p14="http://schemas.microsoft.com/office/powerpoint/2010/main" val="152570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HG Luxury">
      <a:majorFont>
        <a:latin typeface="Graphik Regular"/>
        <a:ea typeface=""/>
        <a:cs typeface=""/>
      </a:majorFont>
      <a:minorFont>
        <a:latin typeface="Graphik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F97077C6F8D4A97C1820FC028A6AD" ma:contentTypeVersion="13" ma:contentTypeDescription="Create a new document." ma:contentTypeScope="" ma:versionID="ccec5ce03f774cff8f99b1321aab1635">
  <xsd:schema xmlns:xsd="http://www.w3.org/2001/XMLSchema" xmlns:xs="http://www.w3.org/2001/XMLSchema" xmlns:p="http://schemas.microsoft.com/office/2006/metadata/properties" xmlns:ns3="3cbc4421-34eb-4cce-b893-65810ef20bee" xmlns:ns4="69c13f9b-964c-4cad-a53b-d6d930216572" targetNamespace="http://schemas.microsoft.com/office/2006/metadata/properties" ma:root="true" ma:fieldsID="24730299bc1032c2837cd75876037643" ns3:_="" ns4:_="">
    <xsd:import namespace="3cbc4421-34eb-4cce-b893-65810ef20bee"/>
    <xsd:import namespace="69c13f9b-964c-4cad-a53b-d6d93021657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c4421-34eb-4cce-b893-65810ef20b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13f9b-964c-4cad-a53b-d6d9302165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F5754-F9A6-4DA7-9059-F86E9CA754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366B99-B8EA-497B-8E90-56C02959B06D}">
  <ds:schemaRefs>
    <ds:schemaRef ds:uri="http://schemas.microsoft.com/office/2006/metadata/properties"/>
    <ds:schemaRef ds:uri="http://purl.org/dc/terms/"/>
    <ds:schemaRef ds:uri="http://purl.org/dc/dcmitype/"/>
    <ds:schemaRef ds:uri="69c13f9b-964c-4cad-a53b-d6d930216572"/>
    <ds:schemaRef ds:uri="http://schemas.microsoft.com/office/2006/documentManagement/types"/>
    <ds:schemaRef ds:uri="http://schemas.microsoft.com/office/infopath/2007/PartnerControls"/>
    <ds:schemaRef ds:uri="3cbc4421-34eb-4cce-b893-65810ef20bee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D81CBF5-6F22-484B-8149-83091CFBDF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bc4421-34eb-4cce-b893-65810ef20bee"/>
    <ds:schemaRef ds:uri="69c13f9b-964c-4cad-a53b-d6d9302165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2115</Words>
  <Application>Microsoft Office PowerPoint</Application>
  <PresentationFormat>A3 Paper (297x420 mm)</PresentationFormat>
  <Paragraphs>431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Graphik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Lefevre, Remi</dc:creator>
  <cp:lastModifiedBy>Smale, Shelagh</cp:lastModifiedBy>
  <cp:revision>34</cp:revision>
  <dcterms:created xsi:type="dcterms:W3CDTF">2020-04-29T14:18:26Z</dcterms:created>
  <dcterms:modified xsi:type="dcterms:W3CDTF">2020-05-28T22:31:23Z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0x0101001E6F97077C6F8D4A97C1820FC028A6AD</vt:lpwstr>
  </property>
</Properties>
</file>